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marL="0" marR="0" rtl="0" algn="l">
              <a:spcBef>
                <a:spcPts val="0"/>
              </a:spcBef>
              <a:defRPr b="0" baseline="0" i="0" sz="1100" u="none" cap="none" strike="noStrike"/>
            </a:lvl1pPr>
            <a:lvl2pPr indent="0" marL="0" marR="0" rtl="0" algn="l">
              <a:spcBef>
                <a:spcPts val="0"/>
              </a:spcBef>
              <a:defRPr b="0" baseline="0" i="0" sz="1100" u="none" cap="none" strike="noStrike"/>
            </a:lvl2pPr>
            <a:lvl3pPr indent="0" marL="0" marR="0" rtl="0" algn="l">
              <a:spcBef>
                <a:spcPts val="0"/>
              </a:spcBef>
              <a:defRPr b="0" baseline="0" i="0" sz="1100" u="none" cap="none" strike="noStrike"/>
            </a:lvl3pPr>
            <a:lvl4pPr indent="0" marL="0" marR="0" rtl="0" algn="l">
              <a:spcBef>
                <a:spcPts val="0"/>
              </a:spcBef>
              <a:defRPr b="0" baseline="0" i="0" sz="1100" u="none" cap="none" strike="noStrike"/>
            </a:lvl4pPr>
            <a:lvl5pPr indent="0" marL="0" marR="0" rtl="0" algn="l">
              <a:spcBef>
                <a:spcPts val="0"/>
              </a:spcBef>
              <a:defRPr b="0" baseline="0" i="0" sz="1100" u="none" cap="none" strike="noStrike"/>
            </a:lvl5pPr>
            <a:lvl6pPr indent="0" marL="0" marR="0" rtl="0" algn="l">
              <a:spcBef>
                <a:spcPts val="0"/>
              </a:spcBef>
              <a:defRPr b="0" baseline="0" i="0" sz="1100" u="none" cap="none" strike="noStrike"/>
            </a:lvl6pPr>
            <a:lvl7pPr indent="0" marL="0" marR="0" rtl="0" algn="l">
              <a:spcBef>
                <a:spcPts val="0"/>
              </a:spcBef>
              <a:defRPr b="0" baseline="0" i="0" sz="1100" u="none" cap="none" strike="noStrike"/>
            </a:lvl7pPr>
            <a:lvl8pPr indent="0" marL="0" marR="0" rtl="0" algn="l">
              <a:spcBef>
                <a:spcPts val="0"/>
              </a:spcBef>
              <a:defRPr b="0" baseline="0" i="0" sz="1100" u="none" cap="none" strike="noStrike"/>
            </a:lvl8pPr>
            <a:lvl9pPr indent="0" marL="0" marR="0" rtl="0" algn="l">
              <a:spcBef>
                <a:spcPts val="0"/>
              </a:spcBef>
              <a:defRPr b="0" baseline="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 name="Shape 5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 name="Shape 5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 name="Shape 6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 name="Shape 8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8" name="Shape 8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Font typeface="Arial"/>
              <a:buNone/>
            </a:pPr>
            <a:r>
              <a:t/>
            </a:r>
            <a:endParaRPr b="0" baseline="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marL="0" marR="0" rtl="0" algn="ctr">
              <a:lnSpc>
                <a:spcPct val="100000"/>
              </a:lnSpc>
              <a:spcBef>
                <a:spcPts val="0"/>
              </a:spcBef>
              <a:spcAft>
                <a:spcPts val="0"/>
              </a:spcAft>
              <a:buClr>
                <a:schemeClr val="dk1"/>
              </a:buClr>
              <a:buFont typeface="Arial"/>
              <a:buNone/>
              <a:defRPr b="0" baseline="0" i="0" sz="5200" u="none" cap="none" strike="noStrike">
                <a:solidFill>
                  <a:schemeClr val="dk1"/>
                </a:solidFill>
                <a:latin typeface="Arial"/>
                <a:ea typeface="Arial"/>
                <a:cs typeface="Arial"/>
                <a:sym typeface="Arial"/>
                <a:rtl val="0"/>
              </a:defRPr>
            </a:lvl1pPr>
            <a:lvl2pPr indent="0" marL="0" marR="0" rtl="0" algn="ctr">
              <a:spcBef>
                <a:spcPts val="0"/>
              </a:spcBef>
              <a:buClr>
                <a:schemeClr val="dk1"/>
              </a:buClr>
              <a:buFont typeface="Arial"/>
              <a:buNone/>
              <a:defRPr b="0" baseline="0" i="0" sz="5200" u="none" cap="none" strike="noStrike">
                <a:solidFill>
                  <a:schemeClr val="dk1"/>
                </a:solidFill>
              </a:defRPr>
            </a:lvl2pPr>
            <a:lvl3pPr indent="0" marL="0" marR="0" rtl="0" algn="ctr">
              <a:spcBef>
                <a:spcPts val="0"/>
              </a:spcBef>
              <a:buClr>
                <a:schemeClr val="dk1"/>
              </a:buClr>
              <a:buFont typeface="Arial"/>
              <a:buNone/>
              <a:defRPr b="0" baseline="0" i="0" sz="5200" u="none" cap="none" strike="noStrike">
                <a:solidFill>
                  <a:schemeClr val="dk1"/>
                </a:solidFill>
              </a:defRPr>
            </a:lvl3pPr>
            <a:lvl4pPr indent="0" marL="0" marR="0" rtl="0" algn="ctr">
              <a:spcBef>
                <a:spcPts val="0"/>
              </a:spcBef>
              <a:buClr>
                <a:schemeClr val="dk1"/>
              </a:buClr>
              <a:buFont typeface="Arial"/>
              <a:buNone/>
              <a:defRPr b="0" baseline="0" i="0" sz="5200" u="none" cap="none" strike="noStrike">
                <a:solidFill>
                  <a:schemeClr val="dk1"/>
                </a:solidFill>
              </a:defRPr>
            </a:lvl4pPr>
            <a:lvl5pPr indent="0" marL="0" marR="0" rtl="0" algn="ctr">
              <a:spcBef>
                <a:spcPts val="0"/>
              </a:spcBef>
              <a:buClr>
                <a:schemeClr val="dk1"/>
              </a:buClr>
              <a:buFont typeface="Arial"/>
              <a:buNone/>
              <a:defRPr b="0" baseline="0" i="0" sz="5200" u="none" cap="none" strike="noStrike">
                <a:solidFill>
                  <a:schemeClr val="dk1"/>
                </a:solidFill>
              </a:defRPr>
            </a:lvl5pPr>
            <a:lvl6pPr indent="0" marL="0" marR="0" rtl="0" algn="ctr">
              <a:spcBef>
                <a:spcPts val="0"/>
              </a:spcBef>
              <a:buClr>
                <a:schemeClr val="dk1"/>
              </a:buClr>
              <a:buFont typeface="Arial"/>
              <a:buNone/>
              <a:defRPr b="0" baseline="0" i="0" sz="5200" u="none" cap="none" strike="noStrike">
                <a:solidFill>
                  <a:schemeClr val="dk1"/>
                </a:solidFill>
              </a:defRPr>
            </a:lvl6pPr>
            <a:lvl7pPr indent="0" marL="0" marR="0" rtl="0" algn="ctr">
              <a:spcBef>
                <a:spcPts val="0"/>
              </a:spcBef>
              <a:buClr>
                <a:schemeClr val="dk1"/>
              </a:buClr>
              <a:buFont typeface="Arial"/>
              <a:buNone/>
              <a:defRPr b="0" baseline="0" i="0" sz="5200" u="none" cap="none" strike="noStrike">
                <a:solidFill>
                  <a:schemeClr val="dk1"/>
                </a:solidFill>
              </a:defRPr>
            </a:lvl7pPr>
            <a:lvl8pPr indent="0" marL="0" marR="0" rtl="0" algn="ctr">
              <a:spcBef>
                <a:spcPts val="0"/>
              </a:spcBef>
              <a:buClr>
                <a:schemeClr val="dk1"/>
              </a:buClr>
              <a:buFont typeface="Arial"/>
              <a:buNone/>
              <a:defRPr b="0" baseline="0" i="0" sz="5200" u="none" cap="none" strike="noStrike">
                <a:solidFill>
                  <a:schemeClr val="dk1"/>
                </a:solidFill>
              </a:defRPr>
            </a:lvl8pPr>
            <a:lvl9pPr indent="0" marL="0" marR="0" rtl="0" algn="ctr">
              <a:spcBef>
                <a:spcPts val="0"/>
              </a:spcBef>
              <a:buClr>
                <a:schemeClr val="dk1"/>
              </a:buClr>
              <a:buFont typeface="Arial"/>
              <a:buNone/>
              <a:defRPr b="0" baseline="0" i="0" sz="5200" u="none" cap="none" strike="noStrike">
                <a:solidFill>
                  <a:schemeClr val="dk1"/>
                </a:solidFill>
              </a:defRPr>
            </a:lvl9pPr>
          </a:lstStyle>
          <a:p/>
        </p:txBody>
      </p:sp>
      <p:sp>
        <p:nvSpPr>
          <p:cNvPr id="10" name="Shape 10"/>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marL="0" marR="0" rtl="0" algn="ctr">
              <a:lnSpc>
                <a:spcPct val="100000"/>
              </a:lnSpc>
              <a:spcBef>
                <a:spcPts val="0"/>
              </a:spcBef>
              <a:spcAft>
                <a:spcPts val="0"/>
              </a:spcAft>
              <a:buClr>
                <a:schemeClr val="lt2"/>
              </a:buClr>
              <a:buFont typeface="Arial"/>
              <a:buNone/>
              <a:defRPr b="0" baseline="0" i="0" sz="2800" u="none" cap="none" strike="noStrike">
                <a:solidFill>
                  <a:schemeClr val="lt2"/>
                </a:solidFill>
                <a:latin typeface="Arial"/>
                <a:ea typeface="Arial"/>
                <a:cs typeface="Arial"/>
                <a:sym typeface="Arial"/>
                <a:rtl val="0"/>
              </a:defRPr>
            </a:lvl1pPr>
            <a:lvl2pPr indent="0" marL="0" marR="0" rtl="0" algn="ctr">
              <a:lnSpc>
                <a:spcPct val="100000"/>
              </a:lnSpc>
              <a:spcBef>
                <a:spcPts val="0"/>
              </a:spcBef>
              <a:spcAft>
                <a:spcPts val="0"/>
              </a:spcAft>
              <a:buClr>
                <a:schemeClr val="lt2"/>
              </a:buClr>
              <a:buFont typeface="Arial"/>
              <a:buNone/>
              <a:defRPr b="0" baseline="0" i="0" sz="2800" u="none" cap="none" strike="noStrike">
                <a:solidFill>
                  <a:schemeClr val="lt2"/>
                </a:solidFill>
                <a:latin typeface="Arial"/>
                <a:ea typeface="Arial"/>
                <a:cs typeface="Arial"/>
                <a:sym typeface="Arial"/>
                <a:rtl val="0"/>
              </a:defRPr>
            </a:lvl2pPr>
            <a:lvl3pPr indent="0" marL="0" marR="0" rtl="0" algn="ctr">
              <a:lnSpc>
                <a:spcPct val="100000"/>
              </a:lnSpc>
              <a:spcBef>
                <a:spcPts val="0"/>
              </a:spcBef>
              <a:spcAft>
                <a:spcPts val="0"/>
              </a:spcAft>
              <a:buClr>
                <a:schemeClr val="lt2"/>
              </a:buClr>
              <a:buFont typeface="Arial"/>
              <a:buNone/>
              <a:defRPr b="0" baseline="0" i="0" sz="2800" u="none" cap="none" strike="noStrike">
                <a:solidFill>
                  <a:schemeClr val="lt2"/>
                </a:solidFill>
                <a:latin typeface="Arial"/>
                <a:ea typeface="Arial"/>
                <a:cs typeface="Arial"/>
                <a:sym typeface="Arial"/>
                <a:rtl val="0"/>
              </a:defRPr>
            </a:lvl3pPr>
            <a:lvl4pPr indent="0" marL="0" marR="0" rtl="0" algn="ctr">
              <a:lnSpc>
                <a:spcPct val="100000"/>
              </a:lnSpc>
              <a:spcBef>
                <a:spcPts val="0"/>
              </a:spcBef>
              <a:spcAft>
                <a:spcPts val="0"/>
              </a:spcAft>
              <a:buClr>
                <a:schemeClr val="lt2"/>
              </a:buClr>
              <a:buFont typeface="Arial"/>
              <a:buNone/>
              <a:defRPr b="0" baseline="0" i="0" sz="2800" u="none" cap="none" strike="noStrike">
                <a:solidFill>
                  <a:schemeClr val="lt2"/>
                </a:solidFill>
                <a:latin typeface="Arial"/>
                <a:ea typeface="Arial"/>
                <a:cs typeface="Arial"/>
                <a:sym typeface="Arial"/>
                <a:rtl val="0"/>
              </a:defRPr>
            </a:lvl4pPr>
            <a:lvl5pPr indent="0" marL="0" marR="0" rtl="0" algn="ctr">
              <a:lnSpc>
                <a:spcPct val="100000"/>
              </a:lnSpc>
              <a:spcBef>
                <a:spcPts val="0"/>
              </a:spcBef>
              <a:spcAft>
                <a:spcPts val="0"/>
              </a:spcAft>
              <a:buClr>
                <a:schemeClr val="lt2"/>
              </a:buClr>
              <a:buFont typeface="Arial"/>
              <a:buNone/>
              <a:defRPr b="0" baseline="0" i="0" sz="2800" u="none" cap="none" strike="noStrike">
                <a:solidFill>
                  <a:schemeClr val="lt2"/>
                </a:solidFill>
                <a:latin typeface="Arial"/>
                <a:ea typeface="Arial"/>
                <a:cs typeface="Arial"/>
                <a:sym typeface="Arial"/>
                <a:rtl val="0"/>
              </a:defRPr>
            </a:lvl5pPr>
            <a:lvl6pPr indent="0" marL="0" marR="0" rtl="0" algn="ctr">
              <a:lnSpc>
                <a:spcPct val="100000"/>
              </a:lnSpc>
              <a:spcBef>
                <a:spcPts val="0"/>
              </a:spcBef>
              <a:spcAft>
                <a:spcPts val="0"/>
              </a:spcAft>
              <a:buClr>
                <a:schemeClr val="lt2"/>
              </a:buClr>
              <a:buFont typeface="Arial"/>
              <a:buNone/>
              <a:defRPr b="0" baseline="0" i="0" sz="2800" u="none" cap="none" strike="noStrike">
                <a:solidFill>
                  <a:schemeClr val="lt2"/>
                </a:solidFill>
                <a:latin typeface="Arial"/>
                <a:ea typeface="Arial"/>
                <a:cs typeface="Arial"/>
                <a:sym typeface="Arial"/>
                <a:rtl val="0"/>
              </a:defRPr>
            </a:lvl6pPr>
            <a:lvl7pPr indent="0" marL="0" marR="0" rtl="0" algn="ctr">
              <a:lnSpc>
                <a:spcPct val="100000"/>
              </a:lnSpc>
              <a:spcBef>
                <a:spcPts val="0"/>
              </a:spcBef>
              <a:spcAft>
                <a:spcPts val="0"/>
              </a:spcAft>
              <a:buClr>
                <a:schemeClr val="lt2"/>
              </a:buClr>
              <a:buFont typeface="Arial"/>
              <a:buNone/>
              <a:defRPr b="0" baseline="0" i="0" sz="2800" u="none" cap="none" strike="noStrike">
                <a:solidFill>
                  <a:schemeClr val="lt2"/>
                </a:solidFill>
                <a:latin typeface="Arial"/>
                <a:ea typeface="Arial"/>
                <a:cs typeface="Arial"/>
                <a:sym typeface="Arial"/>
                <a:rtl val="0"/>
              </a:defRPr>
            </a:lvl7pPr>
            <a:lvl8pPr indent="0" marL="0" marR="0" rtl="0" algn="ctr">
              <a:lnSpc>
                <a:spcPct val="100000"/>
              </a:lnSpc>
              <a:spcBef>
                <a:spcPts val="0"/>
              </a:spcBef>
              <a:spcAft>
                <a:spcPts val="0"/>
              </a:spcAft>
              <a:buClr>
                <a:schemeClr val="lt2"/>
              </a:buClr>
              <a:buFont typeface="Arial"/>
              <a:buNone/>
              <a:defRPr b="0" baseline="0" i="0" sz="2800" u="none" cap="none" strike="noStrike">
                <a:solidFill>
                  <a:schemeClr val="lt2"/>
                </a:solidFill>
                <a:latin typeface="Arial"/>
                <a:ea typeface="Arial"/>
                <a:cs typeface="Arial"/>
                <a:sym typeface="Arial"/>
                <a:rtl val="0"/>
              </a:defRPr>
            </a:lvl8pPr>
            <a:lvl9pPr indent="0" marL="0" marR="0" rtl="0" algn="ctr">
              <a:lnSpc>
                <a:spcPct val="100000"/>
              </a:lnSpc>
              <a:spcBef>
                <a:spcPts val="0"/>
              </a:spcBef>
              <a:spcAft>
                <a:spcPts val="0"/>
              </a:spcAft>
              <a:buClr>
                <a:schemeClr val="lt2"/>
              </a:buClr>
              <a:buFont typeface="Arial"/>
              <a:buNone/>
              <a:defRPr b="0" baseline="0" i="0" sz="2800" u="none" cap="none" strike="noStrike">
                <a:solidFill>
                  <a:schemeClr val="lt2"/>
                </a:solidFill>
                <a:latin typeface="Arial"/>
                <a:ea typeface="Arial"/>
                <a:cs typeface="Arial"/>
                <a:sym typeface="Arial"/>
                <a:rtl val="0"/>
              </a:defRPr>
            </a:lvl9pPr>
          </a:lstStyle>
          <a:p/>
        </p:txBody>
      </p:sp>
      <p:sp>
        <p:nvSpPr>
          <p:cNvPr id="11" name="Shape 1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3" name="Shape 43"/>
        <p:cNvGrpSpPr/>
        <p:nvPr/>
      </p:nvGrpSpPr>
      <p:grpSpPr>
        <a:xfrm>
          <a:off x="0" y="0"/>
          <a:ext cx="0" cy="0"/>
          <a:chOff x="0" y="0"/>
          <a:chExt cx="0" cy="0"/>
        </a:xfrm>
      </p:grpSpPr>
      <p:sp>
        <p:nvSpPr>
          <p:cNvPr id="44" name="Shape 44"/>
          <p:cNvSpPr txBox="1"/>
          <p:nvPr>
            <p:ph type="title"/>
          </p:nvPr>
        </p:nvSpPr>
        <p:spPr>
          <a:xfrm>
            <a:off x="311700" y="1106125"/>
            <a:ext cx="8520599" cy="1963500"/>
          </a:xfrm>
          <a:prstGeom prst="rect">
            <a:avLst/>
          </a:prstGeom>
          <a:noFill/>
          <a:ln>
            <a:noFill/>
          </a:ln>
        </p:spPr>
        <p:txBody>
          <a:bodyPr anchorCtr="0" anchor="b" bIns="91425" lIns="91425" rIns="91425" tIns="91425"/>
          <a:lstStyle>
            <a:lvl1pPr rtl="0" algn="ctr">
              <a:spcBef>
                <a:spcPts val="0"/>
              </a:spcBef>
              <a:defRPr sz="12000"/>
            </a:lvl1pPr>
            <a:lvl2pPr rtl="0" algn="ctr">
              <a:spcBef>
                <a:spcPts val="0"/>
              </a:spcBef>
              <a:defRPr sz="12000"/>
            </a:lvl2pPr>
            <a:lvl3pPr rtl="0" algn="ctr">
              <a:spcBef>
                <a:spcPts val="0"/>
              </a:spcBef>
              <a:defRPr sz="12000"/>
            </a:lvl3pPr>
            <a:lvl4pPr rtl="0" algn="ctr">
              <a:spcBef>
                <a:spcPts val="0"/>
              </a:spcBef>
              <a:defRPr sz="12000"/>
            </a:lvl4pPr>
            <a:lvl5pPr rtl="0" algn="ctr">
              <a:spcBef>
                <a:spcPts val="0"/>
              </a:spcBef>
              <a:defRPr sz="12000"/>
            </a:lvl5pPr>
            <a:lvl6pPr rtl="0" algn="ctr">
              <a:spcBef>
                <a:spcPts val="0"/>
              </a:spcBef>
              <a:defRPr sz="12000"/>
            </a:lvl6pPr>
            <a:lvl7pPr rtl="0" algn="ctr">
              <a:spcBef>
                <a:spcPts val="0"/>
              </a:spcBef>
              <a:defRPr sz="12000"/>
            </a:lvl7pPr>
            <a:lvl8pPr rtl="0" algn="ctr">
              <a:spcBef>
                <a:spcPts val="0"/>
              </a:spcBef>
              <a:defRPr sz="12000"/>
            </a:lvl8pPr>
            <a:lvl9pPr rtl="0" algn="ctr">
              <a:spcBef>
                <a:spcPts val="0"/>
              </a:spcBef>
              <a:defRPr sz="12000"/>
            </a:lvl9pPr>
          </a:lstStyle>
          <a:p/>
        </p:txBody>
      </p:sp>
      <p:sp>
        <p:nvSpPr>
          <p:cNvPr id="45" name="Shape 45"/>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rtl="0" algn="ctr">
              <a:spcBef>
                <a:spcPts val="0"/>
              </a:spcBef>
              <a:defRPr/>
            </a:lvl1pPr>
            <a:lvl2pPr rtl="0" algn="ctr">
              <a:spcBef>
                <a:spcPts val="0"/>
              </a:spcBef>
              <a:defRPr/>
            </a:lvl2pPr>
            <a:lvl3pPr rtl="0" algn="ctr">
              <a:spcBef>
                <a:spcPts val="0"/>
              </a:spcBef>
              <a:defRPr/>
            </a:lvl3pPr>
            <a:lvl4pPr rtl="0" algn="ctr">
              <a:spcBef>
                <a:spcPts val="0"/>
              </a:spcBef>
              <a:defRPr/>
            </a:lvl4pPr>
            <a:lvl5pPr rtl="0" algn="ctr">
              <a:spcBef>
                <a:spcPts val="0"/>
              </a:spcBef>
              <a:defRPr/>
            </a:lvl5pPr>
            <a:lvl6pPr rtl="0" algn="ctr">
              <a:spcBef>
                <a:spcPts val="0"/>
              </a:spcBef>
              <a:defRPr/>
            </a:lvl6pPr>
            <a:lvl7pPr rtl="0" algn="ctr">
              <a:spcBef>
                <a:spcPts val="0"/>
              </a:spcBef>
              <a:defRPr/>
            </a:lvl7pPr>
            <a:lvl8pPr rtl="0" algn="ctr">
              <a:spcBef>
                <a:spcPts val="0"/>
              </a:spcBef>
              <a:defRPr/>
            </a:lvl8pPr>
            <a:lvl9pPr rtl="0" algn="ctr">
              <a:spcBef>
                <a:spcPts val="0"/>
              </a:spcBef>
              <a:defRPr/>
            </a:lvl9pPr>
          </a:lstStyle>
          <a:p/>
        </p:txBody>
      </p:sp>
      <p:sp>
        <p:nvSpPr>
          <p:cNvPr id="46" name="Shape 4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7" name="Shape 47"/>
        <p:cNvGrpSpPr/>
        <p:nvPr/>
      </p:nvGrpSpPr>
      <p:grpSpPr>
        <a:xfrm>
          <a:off x="0" y="0"/>
          <a:ext cx="0" cy="0"/>
          <a:chOff x="0" y="0"/>
          <a:chExt cx="0" cy="0"/>
        </a:xfrm>
      </p:grpSpPr>
      <p:sp>
        <p:nvSpPr>
          <p:cNvPr id="48" name="Shape 4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311700" y="445025"/>
            <a:ext cx="8520599" cy="572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 name="Shape 14"/>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6" name="Shape 16"/>
        <p:cNvGrpSpPr/>
        <p:nvPr/>
      </p:nvGrpSpPr>
      <p:grpSpPr>
        <a:xfrm>
          <a:off x="0" y="0"/>
          <a:ext cx="0" cy="0"/>
          <a:chOff x="0" y="0"/>
          <a:chExt cx="0" cy="0"/>
        </a:xfrm>
      </p:grpSpPr>
      <p:sp>
        <p:nvSpPr>
          <p:cNvPr id="17" name="Shape 17"/>
          <p:cNvSpPr txBox="1"/>
          <p:nvPr>
            <p:ph type="title"/>
          </p:nvPr>
        </p:nvSpPr>
        <p:spPr>
          <a:xfrm>
            <a:off x="311700" y="2150850"/>
            <a:ext cx="8520599" cy="841800"/>
          </a:xfrm>
          <a:prstGeom prst="rect">
            <a:avLst/>
          </a:prstGeom>
          <a:noFill/>
          <a:ln>
            <a:noFill/>
          </a:ln>
        </p:spPr>
        <p:txBody>
          <a:bodyPr anchorCtr="0" anchor="ctr" bIns="91425" lIns="91425" rIns="91425" tIns="91425"/>
          <a:lstStyle>
            <a:lvl1pPr rtl="0" algn="ctr">
              <a:spcBef>
                <a:spcPts val="0"/>
              </a:spcBef>
              <a:defRPr sz="3600"/>
            </a:lvl1pPr>
            <a:lvl2pPr rtl="0" algn="ctr">
              <a:spcBef>
                <a:spcPts val="0"/>
              </a:spcBef>
              <a:defRPr sz="3600"/>
            </a:lvl2pPr>
            <a:lvl3pPr rtl="0" algn="ctr">
              <a:spcBef>
                <a:spcPts val="0"/>
              </a:spcBef>
              <a:defRPr sz="3600"/>
            </a:lvl3pPr>
            <a:lvl4pPr rtl="0" algn="ctr">
              <a:spcBef>
                <a:spcPts val="0"/>
              </a:spcBef>
              <a:defRPr sz="3600"/>
            </a:lvl4pPr>
            <a:lvl5pPr rtl="0" algn="ctr">
              <a:spcBef>
                <a:spcPts val="0"/>
              </a:spcBef>
              <a:defRPr sz="3600"/>
            </a:lvl5pPr>
            <a:lvl6pPr rtl="0" algn="ctr">
              <a:spcBef>
                <a:spcPts val="0"/>
              </a:spcBef>
              <a:defRPr sz="3600"/>
            </a:lvl6pPr>
            <a:lvl7pPr rtl="0" algn="ctr">
              <a:spcBef>
                <a:spcPts val="0"/>
              </a:spcBef>
              <a:defRPr sz="3600"/>
            </a:lvl7pPr>
            <a:lvl8pPr rtl="0" algn="ctr">
              <a:spcBef>
                <a:spcPts val="0"/>
              </a:spcBef>
              <a:defRPr sz="3600"/>
            </a:lvl8pPr>
            <a:lvl9pPr rtl="0" algn="ctr">
              <a:spcBef>
                <a:spcPts val="0"/>
              </a:spcBef>
              <a:defRPr sz="3600"/>
            </a:lvl9pPr>
          </a:lstStyle>
          <a:p/>
        </p:txBody>
      </p:sp>
      <p:sp>
        <p:nvSpPr>
          <p:cNvPr id="18" name="Shape 1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599" cy="572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 name="Shape 21"/>
          <p:cNvSpPr txBox="1"/>
          <p:nvPr>
            <p:ph idx="1" type="body"/>
          </p:nvPr>
        </p:nvSpPr>
        <p:spPr>
          <a:xfrm>
            <a:off x="311700" y="1152475"/>
            <a:ext cx="3999898" cy="3416400"/>
          </a:xfrm>
          <a:prstGeom prst="rect">
            <a:avLst/>
          </a:prstGeom>
          <a:noFill/>
          <a:ln>
            <a:noFill/>
          </a:ln>
        </p:spPr>
        <p:txBody>
          <a:bodyPr anchorCtr="0" anchor="t" bIns="91425" lIns="91425" rIns="91425" tIns="91425"/>
          <a:lstStyle>
            <a:lvl1pPr rtl="0">
              <a:spcBef>
                <a:spcPts val="0"/>
              </a:spcBef>
              <a:defRPr sz="14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22" name="Shape 22"/>
          <p:cNvSpPr txBox="1"/>
          <p:nvPr>
            <p:ph idx="2" type="body"/>
          </p:nvPr>
        </p:nvSpPr>
        <p:spPr>
          <a:xfrm>
            <a:off x="4832400" y="1152475"/>
            <a:ext cx="3999898" cy="3416400"/>
          </a:xfrm>
          <a:prstGeom prst="rect">
            <a:avLst/>
          </a:prstGeom>
          <a:noFill/>
          <a:ln>
            <a:noFill/>
          </a:ln>
        </p:spPr>
        <p:txBody>
          <a:bodyPr anchorCtr="0" anchor="t" bIns="91425" lIns="91425" rIns="91425" tIns="91425"/>
          <a:lstStyle>
            <a:lvl1pPr rtl="0">
              <a:spcBef>
                <a:spcPts val="0"/>
              </a:spcBef>
              <a:defRPr sz="14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23" name="Shape 2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572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 name="Shape 2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7" name="Shape 27"/>
        <p:cNvGrpSpPr/>
        <p:nvPr/>
      </p:nvGrpSpPr>
      <p:grpSpPr>
        <a:xfrm>
          <a:off x="0" y="0"/>
          <a:ext cx="0" cy="0"/>
          <a:chOff x="0" y="0"/>
          <a:chExt cx="0" cy="0"/>
        </a:xfrm>
      </p:grpSpPr>
      <p:sp>
        <p:nvSpPr>
          <p:cNvPr id="28" name="Shape 28"/>
          <p:cNvSpPr txBox="1"/>
          <p:nvPr>
            <p:ph type="title"/>
          </p:nvPr>
        </p:nvSpPr>
        <p:spPr>
          <a:xfrm>
            <a:off x="311700" y="555600"/>
            <a:ext cx="2807999" cy="755698"/>
          </a:xfrm>
          <a:prstGeom prst="rect">
            <a:avLst/>
          </a:prstGeom>
          <a:noFill/>
          <a:ln>
            <a:noFill/>
          </a:ln>
        </p:spPr>
        <p:txBody>
          <a:bodyPr anchorCtr="0" anchor="b" bIns="91425" lIns="91425" rIns="91425" tIns="91425"/>
          <a:lstStyle>
            <a:lvl1pPr rtl="0">
              <a:spcBef>
                <a:spcPts val="0"/>
              </a:spcBef>
              <a:defRPr sz="2400"/>
            </a:lvl1pPr>
            <a:lvl2pPr rtl="0">
              <a:spcBef>
                <a:spcPts val="0"/>
              </a:spcBef>
              <a:defRPr sz="2400"/>
            </a:lvl2pPr>
            <a:lvl3pPr rtl="0">
              <a:spcBef>
                <a:spcPts val="0"/>
              </a:spcBef>
              <a:defRPr sz="2400"/>
            </a:lvl3pPr>
            <a:lvl4pPr rtl="0">
              <a:spcBef>
                <a:spcPts val="0"/>
              </a:spcBef>
              <a:defRPr sz="2400"/>
            </a:lvl4pPr>
            <a:lvl5pPr rtl="0">
              <a:spcBef>
                <a:spcPts val="0"/>
              </a:spcBef>
              <a:defRPr sz="2400"/>
            </a:lvl5pPr>
            <a:lvl6pPr rtl="0">
              <a:spcBef>
                <a:spcPts val="0"/>
              </a:spcBef>
              <a:defRPr sz="2400"/>
            </a:lvl6pPr>
            <a:lvl7pPr rtl="0">
              <a:spcBef>
                <a:spcPts val="0"/>
              </a:spcBef>
              <a:defRPr sz="2400"/>
            </a:lvl7pPr>
            <a:lvl8pPr rtl="0">
              <a:spcBef>
                <a:spcPts val="0"/>
              </a:spcBef>
              <a:defRPr sz="2400"/>
            </a:lvl8pPr>
            <a:lvl9pPr rtl="0">
              <a:spcBef>
                <a:spcPts val="0"/>
              </a:spcBef>
              <a:defRPr sz="2400"/>
            </a:lvl9pPr>
          </a:lstStyle>
          <a:p/>
        </p:txBody>
      </p:sp>
      <p:sp>
        <p:nvSpPr>
          <p:cNvPr id="29" name="Shape 29"/>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rtl="0">
              <a:spcBef>
                <a:spcPts val="0"/>
              </a:spcBef>
              <a:defRPr sz="1200"/>
            </a:lvl1pPr>
            <a:lvl2pPr rtl="0">
              <a:spcBef>
                <a:spcPts val="0"/>
              </a:spcBef>
              <a:defRPr sz="1200"/>
            </a:lvl2pPr>
            <a:lvl3pPr rtl="0">
              <a:spcBef>
                <a:spcPts val="0"/>
              </a:spcBef>
              <a:defRPr sz="1200"/>
            </a:lvl3pPr>
            <a:lvl4pPr rtl="0">
              <a:spcBef>
                <a:spcPts val="0"/>
              </a:spcBef>
              <a:defRPr sz="1200"/>
            </a:lvl4pPr>
            <a:lvl5pPr rtl="0">
              <a:spcBef>
                <a:spcPts val="0"/>
              </a:spcBef>
              <a:defRPr sz="1200"/>
            </a:lvl5pPr>
            <a:lvl6pPr rtl="0">
              <a:spcBef>
                <a:spcPts val="0"/>
              </a:spcBef>
              <a:defRPr sz="1200"/>
            </a:lvl6pPr>
            <a:lvl7pPr rtl="0">
              <a:spcBef>
                <a:spcPts val="0"/>
              </a:spcBef>
              <a:defRPr sz="1200"/>
            </a:lvl7pPr>
            <a:lvl8pPr rtl="0">
              <a:spcBef>
                <a:spcPts val="0"/>
              </a:spcBef>
              <a:defRPr sz="1200"/>
            </a:lvl8pPr>
            <a:lvl9pPr rtl="0">
              <a:spcBef>
                <a:spcPts val="0"/>
              </a:spcBef>
              <a:defRPr sz="1200"/>
            </a:lvl9pPr>
          </a:lstStyle>
          <a:p/>
        </p:txBody>
      </p:sp>
      <p:sp>
        <p:nvSpPr>
          <p:cNvPr id="30" name="Shape 3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1" name="Shape 31"/>
        <p:cNvGrpSpPr/>
        <p:nvPr/>
      </p:nvGrpSpPr>
      <p:grpSpPr>
        <a:xfrm>
          <a:off x="0" y="0"/>
          <a:ext cx="0" cy="0"/>
          <a:chOff x="0" y="0"/>
          <a:chExt cx="0" cy="0"/>
        </a:xfrm>
      </p:grpSpPr>
      <p:sp>
        <p:nvSpPr>
          <p:cNvPr id="32" name="Shape 32"/>
          <p:cNvSpPr txBox="1"/>
          <p:nvPr>
            <p:ph type="title"/>
          </p:nvPr>
        </p:nvSpPr>
        <p:spPr>
          <a:xfrm>
            <a:off x="490250" y="450150"/>
            <a:ext cx="6367800" cy="4090800"/>
          </a:xfrm>
          <a:prstGeom prst="rect">
            <a:avLst/>
          </a:prstGeom>
          <a:noFill/>
          <a:ln>
            <a:noFill/>
          </a:ln>
        </p:spPr>
        <p:txBody>
          <a:bodyPr anchorCtr="0" anchor="ctr" bIns="91425" lIns="91425" rIns="91425" tIns="91425"/>
          <a:lstStyle>
            <a:lvl1pPr rtl="0">
              <a:spcBef>
                <a:spcPts val="0"/>
              </a:spcBef>
              <a:defRPr sz="4800"/>
            </a:lvl1pPr>
            <a:lvl2pPr rtl="0">
              <a:spcBef>
                <a:spcPts val="0"/>
              </a:spcBef>
              <a:defRPr sz="4800"/>
            </a:lvl2pPr>
            <a:lvl3pPr rtl="0">
              <a:spcBef>
                <a:spcPts val="0"/>
              </a:spcBef>
              <a:defRPr sz="4800"/>
            </a:lvl3pPr>
            <a:lvl4pPr rtl="0">
              <a:spcBef>
                <a:spcPts val="0"/>
              </a:spcBef>
              <a:defRPr sz="4800"/>
            </a:lvl4pPr>
            <a:lvl5pPr rtl="0">
              <a:spcBef>
                <a:spcPts val="0"/>
              </a:spcBef>
              <a:defRPr sz="4800"/>
            </a:lvl5pPr>
            <a:lvl6pPr rtl="0">
              <a:spcBef>
                <a:spcPts val="0"/>
              </a:spcBef>
              <a:defRPr sz="4800"/>
            </a:lvl6pPr>
            <a:lvl7pPr rtl="0">
              <a:spcBef>
                <a:spcPts val="0"/>
              </a:spcBef>
              <a:defRPr sz="4800"/>
            </a:lvl7pPr>
            <a:lvl8pPr rtl="0">
              <a:spcBef>
                <a:spcPts val="0"/>
              </a:spcBef>
              <a:defRPr sz="4800"/>
            </a:lvl8pPr>
            <a:lvl9pPr rtl="0">
              <a:spcBef>
                <a:spcPts val="0"/>
              </a:spcBef>
              <a:defRPr sz="4800"/>
            </a:lvl9pPr>
          </a:lstStyle>
          <a:p/>
        </p:txBody>
      </p:sp>
      <p:sp>
        <p:nvSpPr>
          <p:cNvPr id="33" name="Shape 3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4" name="Shape 34"/>
        <p:cNvGrpSpPr/>
        <p:nvPr/>
      </p:nvGrpSpPr>
      <p:grpSpPr>
        <a:xfrm>
          <a:off x="0" y="0"/>
          <a:ext cx="0" cy="0"/>
          <a:chOff x="0" y="0"/>
          <a:chExt cx="0" cy="0"/>
        </a:xfrm>
      </p:grpSpPr>
      <p:sp>
        <p:nvSpPr>
          <p:cNvPr id="35" name="Shape 35"/>
          <p:cNvSpPr/>
          <p:nvPr/>
        </p:nvSpPr>
        <p:spPr>
          <a:xfrm>
            <a:off x="4572000" y="25"/>
            <a:ext cx="4572000" cy="5143499"/>
          </a:xfrm>
          <a:prstGeom prst="rect">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baseline="0" i="0" sz="1400" u="none" cap="none" strike="noStrike">
              <a:solidFill>
                <a:srgbClr val="000000"/>
              </a:solidFill>
              <a:latin typeface="Arial"/>
              <a:ea typeface="Arial"/>
              <a:cs typeface="Arial"/>
              <a:sym typeface="Arial"/>
              <a:rtl val="0"/>
            </a:endParaRPr>
          </a:p>
        </p:txBody>
      </p:sp>
      <p:sp>
        <p:nvSpPr>
          <p:cNvPr id="36" name="Shape 36"/>
          <p:cNvSpPr txBox="1"/>
          <p:nvPr>
            <p:ph type="title"/>
          </p:nvPr>
        </p:nvSpPr>
        <p:spPr>
          <a:xfrm>
            <a:off x="265500" y="1233175"/>
            <a:ext cx="4045198" cy="1482300"/>
          </a:xfrm>
          <a:prstGeom prst="rect">
            <a:avLst/>
          </a:prstGeom>
          <a:noFill/>
          <a:ln>
            <a:noFill/>
          </a:ln>
        </p:spPr>
        <p:txBody>
          <a:bodyPr anchorCtr="0" anchor="b" bIns="91425" lIns="91425" rIns="91425" tIns="91425"/>
          <a:lstStyle>
            <a:lvl1pPr rtl="0" algn="ctr">
              <a:spcBef>
                <a:spcPts val="0"/>
              </a:spcBef>
              <a:defRPr sz="4200"/>
            </a:lvl1pPr>
            <a:lvl2pPr rtl="0" algn="ctr">
              <a:spcBef>
                <a:spcPts val="0"/>
              </a:spcBef>
              <a:defRPr sz="4200"/>
            </a:lvl2pPr>
            <a:lvl3pPr rtl="0" algn="ctr">
              <a:spcBef>
                <a:spcPts val="0"/>
              </a:spcBef>
              <a:defRPr sz="4200"/>
            </a:lvl3pPr>
            <a:lvl4pPr rtl="0" algn="ctr">
              <a:spcBef>
                <a:spcPts val="0"/>
              </a:spcBef>
              <a:defRPr sz="4200"/>
            </a:lvl4pPr>
            <a:lvl5pPr rtl="0" algn="ctr">
              <a:spcBef>
                <a:spcPts val="0"/>
              </a:spcBef>
              <a:defRPr sz="4200"/>
            </a:lvl5pPr>
            <a:lvl6pPr rtl="0" algn="ctr">
              <a:spcBef>
                <a:spcPts val="0"/>
              </a:spcBef>
              <a:defRPr sz="4200"/>
            </a:lvl6pPr>
            <a:lvl7pPr rtl="0" algn="ctr">
              <a:spcBef>
                <a:spcPts val="0"/>
              </a:spcBef>
              <a:defRPr sz="4200"/>
            </a:lvl7pPr>
            <a:lvl8pPr rtl="0" algn="ctr">
              <a:spcBef>
                <a:spcPts val="0"/>
              </a:spcBef>
              <a:defRPr sz="4200"/>
            </a:lvl8pPr>
            <a:lvl9pPr rtl="0" algn="ctr">
              <a:spcBef>
                <a:spcPts val="0"/>
              </a:spcBef>
              <a:defRPr sz="4200"/>
            </a:lvl9pPr>
          </a:lstStyle>
          <a:p/>
        </p:txBody>
      </p:sp>
      <p:sp>
        <p:nvSpPr>
          <p:cNvPr id="37" name="Shape 37"/>
          <p:cNvSpPr txBox="1"/>
          <p:nvPr>
            <p:ph idx="1" type="subTitle"/>
          </p:nvPr>
        </p:nvSpPr>
        <p:spPr>
          <a:xfrm>
            <a:off x="265500" y="2803075"/>
            <a:ext cx="4045198" cy="1235100"/>
          </a:xfrm>
          <a:prstGeom prst="rect">
            <a:avLst/>
          </a:prstGeom>
          <a:noFill/>
          <a:ln>
            <a:noFill/>
          </a:ln>
        </p:spPr>
        <p:txBody>
          <a:bodyPr anchorCtr="0" anchor="t" bIns="91425" lIns="91425" rIns="91425" tIns="91425"/>
          <a:lstStyle>
            <a:lvl1pPr indent="0" marL="0" marR="0" rtl="0" algn="ctr">
              <a:lnSpc>
                <a:spcPct val="100000"/>
              </a:lnSpc>
              <a:spcBef>
                <a:spcPts val="0"/>
              </a:spcBef>
              <a:spcAft>
                <a:spcPts val="0"/>
              </a:spcAft>
              <a:buClr>
                <a:schemeClr val="lt2"/>
              </a:buClr>
              <a:buFont typeface="Arial"/>
              <a:buNone/>
              <a:defRPr b="0" baseline="0" i="0" sz="2100" u="none" cap="none" strike="noStrike">
                <a:solidFill>
                  <a:schemeClr val="lt2"/>
                </a:solidFill>
                <a:latin typeface="Arial"/>
                <a:ea typeface="Arial"/>
                <a:cs typeface="Arial"/>
                <a:sym typeface="Arial"/>
                <a:rtl val="0"/>
              </a:defRPr>
            </a:lvl1pPr>
            <a:lvl2pPr indent="0" marL="0" marR="0" rtl="0" algn="ctr">
              <a:lnSpc>
                <a:spcPct val="100000"/>
              </a:lnSpc>
              <a:spcBef>
                <a:spcPts val="0"/>
              </a:spcBef>
              <a:spcAft>
                <a:spcPts val="0"/>
              </a:spcAft>
              <a:buClr>
                <a:schemeClr val="lt2"/>
              </a:buClr>
              <a:buFont typeface="Arial"/>
              <a:buNone/>
              <a:defRPr b="0" baseline="0" i="0" sz="2100" u="none" cap="none" strike="noStrike">
                <a:solidFill>
                  <a:schemeClr val="lt2"/>
                </a:solidFill>
                <a:latin typeface="Arial"/>
                <a:ea typeface="Arial"/>
                <a:cs typeface="Arial"/>
                <a:sym typeface="Arial"/>
                <a:rtl val="0"/>
              </a:defRPr>
            </a:lvl2pPr>
            <a:lvl3pPr indent="0" marL="0" marR="0" rtl="0" algn="ctr">
              <a:lnSpc>
                <a:spcPct val="100000"/>
              </a:lnSpc>
              <a:spcBef>
                <a:spcPts val="0"/>
              </a:spcBef>
              <a:spcAft>
                <a:spcPts val="0"/>
              </a:spcAft>
              <a:buClr>
                <a:schemeClr val="lt2"/>
              </a:buClr>
              <a:buFont typeface="Arial"/>
              <a:buNone/>
              <a:defRPr b="0" baseline="0" i="0" sz="2100" u="none" cap="none" strike="noStrike">
                <a:solidFill>
                  <a:schemeClr val="lt2"/>
                </a:solidFill>
                <a:latin typeface="Arial"/>
                <a:ea typeface="Arial"/>
                <a:cs typeface="Arial"/>
                <a:sym typeface="Arial"/>
                <a:rtl val="0"/>
              </a:defRPr>
            </a:lvl3pPr>
            <a:lvl4pPr indent="0" marL="0" marR="0" rtl="0" algn="ctr">
              <a:lnSpc>
                <a:spcPct val="100000"/>
              </a:lnSpc>
              <a:spcBef>
                <a:spcPts val="0"/>
              </a:spcBef>
              <a:spcAft>
                <a:spcPts val="0"/>
              </a:spcAft>
              <a:buClr>
                <a:schemeClr val="lt2"/>
              </a:buClr>
              <a:buFont typeface="Arial"/>
              <a:buNone/>
              <a:defRPr b="0" baseline="0" i="0" sz="2100" u="none" cap="none" strike="noStrike">
                <a:solidFill>
                  <a:schemeClr val="lt2"/>
                </a:solidFill>
                <a:latin typeface="Arial"/>
                <a:ea typeface="Arial"/>
                <a:cs typeface="Arial"/>
                <a:sym typeface="Arial"/>
                <a:rtl val="0"/>
              </a:defRPr>
            </a:lvl4pPr>
            <a:lvl5pPr indent="0" marL="0" marR="0" rtl="0" algn="ctr">
              <a:lnSpc>
                <a:spcPct val="100000"/>
              </a:lnSpc>
              <a:spcBef>
                <a:spcPts val="0"/>
              </a:spcBef>
              <a:spcAft>
                <a:spcPts val="0"/>
              </a:spcAft>
              <a:buClr>
                <a:schemeClr val="lt2"/>
              </a:buClr>
              <a:buFont typeface="Arial"/>
              <a:buNone/>
              <a:defRPr b="0" baseline="0" i="0" sz="2100" u="none" cap="none" strike="noStrike">
                <a:solidFill>
                  <a:schemeClr val="lt2"/>
                </a:solidFill>
                <a:latin typeface="Arial"/>
                <a:ea typeface="Arial"/>
                <a:cs typeface="Arial"/>
                <a:sym typeface="Arial"/>
                <a:rtl val="0"/>
              </a:defRPr>
            </a:lvl5pPr>
            <a:lvl6pPr indent="0" marL="0" marR="0" rtl="0" algn="ctr">
              <a:lnSpc>
                <a:spcPct val="100000"/>
              </a:lnSpc>
              <a:spcBef>
                <a:spcPts val="0"/>
              </a:spcBef>
              <a:spcAft>
                <a:spcPts val="0"/>
              </a:spcAft>
              <a:buClr>
                <a:schemeClr val="lt2"/>
              </a:buClr>
              <a:buFont typeface="Arial"/>
              <a:buNone/>
              <a:defRPr b="0" baseline="0" i="0" sz="2100" u="none" cap="none" strike="noStrike">
                <a:solidFill>
                  <a:schemeClr val="lt2"/>
                </a:solidFill>
                <a:latin typeface="Arial"/>
                <a:ea typeface="Arial"/>
                <a:cs typeface="Arial"/>
                <a:sym typeface="Arial"/>
                <a:rtl val="0"/>
              </a:defRPr>
            </a:lvl6pPr>
            <a:lvl7pPr indent="0" marL="0" marR="0" rtl="0" algn="ctr">
              <a:lnSpc>
                <a:spcPct val="100000"/>
              </a:lnSpc>
              <a:spcBef>
                <a:spcPts val="0"/>
              </a:spcBef>
              <a:spcAft>
                <a:spcPts val="0"/>
              </a:spcAft>
              <a:buClr>
                <a:schemeClr val="lt2"/>
              </a:buClr>
              <a:buFont typeface="Arial"/>
              <a:buNone/>
              <a:defRPr b="0" baseline="0" i="0" sz="2100" u="none" cap="none" strike="noStrike">
                <a:solidFill>
                  <a:schemeClr val="lt2"/>
                </a:solidFill>
                <a:latin typeface="Arial"/>
                <a:ea typeface="Arial"/>
                <a:cs typeface="Arial"/>
                <a:sym typeface="Arial"/>
                <a:rtl val="0"/>
              </a:defRPr>
            </a:lvl7pPr>
            <a:lvl8pPr indent="0" marL="0" marR="0" rtl="0" algn="ctr">
              <a:lnSpc>
                <a:spcPct val="100000"/>
              </a:lnSpc>
              <a:spcBef>
                <a:spcPts val="0"/>
              </a:spcBef>
              <a:spcAft>
                <a:spcPts val="0"/>
              </a:spcAft>
              <a:buClr>
                <a:schemeClr val="lt2"/>
              </a:buClr>
              <a:buFont typeface="Arial"/>
              <a:buNone/>
              <a:defRPr b="0" baseline="0" i="0" sz="2100" u="none" cap="none" strike="noStrike">
                <a:solidFill>
                  <a:schemeClr val="lt2"/>
                </a:solidFill>
                <a:latin typeface="Arial"/>
                <a:ea typeface="Arial"/>
                <a:cs typeface="Arial"/>
                <a:sym typeface="Arial"/>
                <a:rtl val="0"/>
              </a:defRPr>
            </a:lvl8pPr>
            <a:lvl9pPr indent="0" marL="0" marR="0" rtl="0" algn="ctr">
              <a:lnSpc>
                <a:spcPct val="100000"/>
              </a:lnSpc>
              <a:spcBef>
                <a:spcPts val="0"/>
              </a:spcBef>
              <a:spcAft>
                <a:spcPts val="0"/>
              </a:spcAft>
              <a:buClr>
                <a:schemeClr val="lt2"/>
              </a:buClr>
              <a:buFont typeface="Arial"/>
              <a:buNone/>
              <a:defRPr b="0" baseline="0" i="0" sz="2100" u="none" cap="none" strike="noStrike">
                <a:solidFill>
                  <a:schemeClr val="lt2"/>
                </a:solidFill>
                <a:latin typeface="Arial"/>
                <a:ea typeface="Arial"/>
                <a:cs typeface="Arial"/>
                <a:sym typeface="Arial"/>
                <a:rtl val="0"/>
              </a:defRPr>
            </a:lvl9pPr>
          </a:lstStyle>
          <a:p/>
        </p:txBody>
      </p:sp>
      <p:sp>
        <p:nvSpPr>
          <p:cNvPr id="38" name="Shape 38"/>
          <p:cNvSpPr txBox="1"/>
          <p:nvPr>
            <p:ph idx="2" type="body"/>
          </p:nvPr>
        </p:nvSpPr>
        <p:spPr>
          <a:xfrm>
            <a:off x="4939500" y="724200"/>
            <a:ext cx="3837000" cy="3695099"/>
          </a:xfrm>
          <a:prstGeom prst="rect">
            <a:avLst/>
          </a:prstGeom>
          <a:noFill/>
          <a:ln>
            <a:noFill/>
          </a:ln>
        </p:spPr>
        <p:txBody>
          <a:bodyPr anchorCtr="0" anchor="ctr" bIns="91425" lIns="91425" rIns="91425" tIns="91425"/>
          <a:lstStyle>
            <a:lvl1pPr rtl="0">
              <a:spcBef>
                <a:spcPts val="0"/>
              </a:spcBef>
              <a:defRPr>
                <a:solidFill>
                  <a:schemeClr val="dk1"/>
                </a:solidFill>
              </a:defRPr>
            </a:lvl1pPr>
            <a:lvl2pPr rtl="0">
              <a:spcBef>
                <a:spcPts val="0"/>
              </a:spcBef>
              <a:defRPr>
                <a:solidFill>
                  <a:schemeClr val="dk1"/>
                </a:solidFill>
              </a:defRPr>
            </a:lvl2pPr>
            <a:lvl3pPr rtl="0">
              <a:spcBef>
                <a:spcPts val="0"/>
              </a:spcBef>
              <a:defRPr>
                <a:solidFill>
                  <a:schemeClr val="dk1"/>
                </a:solidFill>
              </a:defRPr>
            </a:lvl3pPr>
            <a:lvl4pPr rtl="0">
              <a:spcBef>
                <a:spcPts val="0"/>
              </a:spcBef>
              <a:defRPr>
                <a:solidFill>
                  <a:schemeClr val="dk1"/>
                </a:solidFill>
              </a:defRPr>
            </a:lvl4pPr>
            <a:lvl5pPr rtl="0">
              <a:spcBef>
                <a:spcPts val="0"/>
              </a:spcBef>
              <a:defRPr>
                <a:solidFill>
                  <a:schemeClr val="dk1"/>
                </a:solidFill>
              </a:defRPr>
            </a:lvl5pPr>
            <a:lvl6pPr rtl="0">
              <a:spcBef>
                <a:spcPts val="0"/>
              </a:spcBef>
              <a:defRPr>
                <a:solidFill>
                  <a:schemeClr val="dk1"/>
                </a:solidFill>
              </a:defRPr>
            </a:lvl6pPr>
            <a:lvl7pPr rtl="0">
              <a:spcBef>
                <a:spcPts val="0"/>
              </a:spcBef>
              <a:defRPr>
                <a:solidFill>
                  <a:schemeClr val="dk1"/>
                </a:solidFill>
              </a:defRPr>
            </a:lvl7pPr>
            <a:lvl8pPr rtl="0">
              <a:spcBef>
                <a:spcPts val="0"/>
              </a:spcBef>
              <a:defRPr>
                <a:solidFill>
                  <a:schemeClr val="dk1"/>
                </a:solidFill>
              </a:defRPr>
            </a:lvl8pPr>
            <a:lvl9pPr rtl="0">
              <a:spcBef>
                <a:spcPts val="0"/>
              </a:spcBef>
              <a:defRPr>
                <a:solidFill>
                  <a:schemeClr val="dk1"/>
                </a:solidFill>
              </a:defRPr>
            </a:lvl9pPr>
          </a:lstStyle>
          <a:p/>
        </p:txBody>
      </p:sp>
      <p:sp>
        <p:nvSpPr>
          <p:cNvPr id="39" name="Shape 3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rtl="0">
              <a:lnSpc>
                <a:spcPct val="100000"/>
              </a:lnSpc>
              <a:spcBef>
                <a:spcPts val="0"/>
              </a:spcBef>
              <a:spcAft>
                <a:spcPts val="0"/>
              </a:spcAft>
              <a:buFont typeface="Arial"/>
              <a:buNone/>
              <a:defRPr/>
            </a:lvl1pPr>
            <a:lvl2pPr rtl="0">
              <a:spcBef>
                <a:spcPts val="0"/>
              </a:spcBef>
              <a:defRPr>
                <a:solidFill>
                  <a:schemeClr val="lt2"/>
                </a:solidFill>
              </a:defRPr>
            </a:lvl2pPr>
            <a:lvl3pPr rtl="0">
              <a:spcBef>
                <a:spcPts val="0"/>
              </a:spcBef>
              <a:defRPr>
                <a:solidFill>
                  <a:schemeClr val="lt2"/>
                </a:solidFill>
              </a:defRPr>
            </a:lvl3pPr>
            <a:lvl4pPr rtl="0">
              <a:spcBef>
                <a:spcPts val="0"/>
              </a:spcBef>
              <a:defRPr>
                <a:solidFill>
                  <a:schemeClr val="lt2"/>
                </a:solidFill>
              </a:defRPr>
            </a:lvl4pPr>
            <a:lvl5pPr rtl="0">
              <a:spcBef>
                <a:spcPts val="0"/>
              </a:spcBef>
              <a:defRPr>
                <a:solidFill>
                  <a:schemeClr val="lt2"/>
                </a:solidFill>
              </a:defRPr>
            </a:lvl5pPr>
            <a:lvl6pPr rtl="0">
              <a:spcBef>
                <a:spcPts val="0"/>
              </a:spcBef>
              <a:defRPr>
                <a:solidFill>
                  <a:schemeClr val="lt2"/>
                </a:solidFill>
              </a:defRPr>
            </a:lvl6pPr>
            <a:lvl7pPr rtl="0">
              <a:spcBef>
                <a:spcPts val="0"/>
              </a:spcBef>
              <a:defRPr>
                <a:solidFill>
                  <a:schemeClr val="lt2"/>
                </a:solidFill>
              </a:defRPr>
            </a:lvl7pPr>
            <a:lvl8pPr rtl="0">
              <a:spcBef>
                <a:spcPts val="0"/>
              </a:spcBef>
              <a:defRPr>
                <a:solidFill>
                  <a:schemeClr val="lt2"/>
                </a:solidFill>
              </a:defRPr>
            </a:lvl8pPr>
            <a:lvl9pPr rtl="0">
              <a:spcBef>
                <a:spcPts val="0"/>
              </a:spcBef>
              <a:defRPr>
                <a:solidFill>
                  <a:schemeClr val="lt2"/>
                </a:solidFill>
              </a:defRPr>
            </a:lvl9pPr>
          </a:lstStyle>
          <a:p/>
        </p:txBody>
      </p:sp>
      <p:sp>
        <p:nvSpPr>
          <p:cNvPr id="42" name="Shape 4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baseline="0" i="0" lang="en" sz="1400" u="none" cap="none" strike="noStrike">
                <a:solidFill>
                  <a:srgbClr val="000000"/>
                </a:solidFill>
                <a:latin typeface="Arial"/>
                <a:ea typeface="Arial"/>
                <a:cs typeface="Arial"/>
                <a:sym typeface="Arial"/>
                <a:rtl val="0"/>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marL="0" marR="0" rtl="0" algn="l">
              <a:lnSpc>
                <a:spcPct val="100000"/>
              </a:lnSpc>
              <a:spcBef>
                <a:spcPts val="0"/>
              </a:spcBef>
              <a:spcAft>
                <a:spcPts val="0"/>
              </a:spcAft>
              <a:buClr>
                <a:schemeClr val="dk1"/>
              </a:buClr>
              <a:buFont typeface="Arial"/>
              <a:buNone/>
              <a:defRPr b="0" baseline="0" i="0" sz="2800" u="none" cap="none" strike="noStrike">
                <a:solidFill>
                  <a:schemeClr val="dk1"/>
                </a:solidFill>
                <a:latin typeface="Arial"/>
                <a:ea typeface="Arial"/>
                <a:cs typeface="Arial"/>
                <a:sym typeface="Arial"/>
                <a:rtl val="0"/>
              </a:defRPr>
            </a:lvl1pPr>
            <a:lvl2pPr indent="0" marL="0" marR="0" rtl="0" algn="l">
              <a:spcBef>
                <a:spcPts val="0"/>
              </a:spcBef>
              <a:buClr>
                <a:schemeClr val="dk1"/>
              </a:buClr>
              <a:buFont typeface="Arial"/>
              <a:buNone/>
              <a:defRPr b="0" baseline="0" i="0" sz="2800" u="none" cap="none" strike="noStrike">
                <a:solidFill>
                  <a:schemeClr val="dk1"/>
                </a:solidFill>
              </a:defRPr>
            </a:lvl2pPr>
            <a:lvl3pPr indent="0" marL="0" marR="0" rtl="0" algn="l">
              <a:spcBef>
                <a:spcPts val="0"/>
              </a:spcBef>
              <a:buClr>
                <a:schemeClr val="dk1"/>
              </a:buClr>
              <a:buFont typeface="Arial"/>
              <a:buNone/>
              <a:defRPr b="0" baseline="0" i="0" sz="2800" u="none" cap="none" strike="noStrike">
                <a:solidFill>
                  <a:schemeClr val="dk1"/>
                </a:solidFill>
              </a:defRPr>
            </a:lvl3pPr>
            <a:lvl4pPr indent="0" marL="0" marR="0" rtl="0" algn="l">
              <a:spcBef>
                <a:spcPts val="0"/>
              </a:spcBef>
              <a:buClr>
                <a:schemeClr val="dk1"/>
              </a:buClr>
              <a:buFont typeface="Arial"/>
              <a:buNone/>
              <a:defRPr b="0" baseline="0" i="0" sz="2800" u="none" cap="none" strike="noStrike">
                <a:solidFill>
                  <a:schemeClr val="dk1"/>
                </a:solidFill>
              </a:defRPr>
            </a:lvl4pPr>
            <a:lvl5pPr indent="0" marL="0" marR="0" rtl="0" algn="l">
              <a:spcBef>
                <a:spcPts val="0"/>
              </a:spcBef>
              <a:buClr>
                <a:schemeClr val="dk1"/>
              </a:buClr>
              <a:buFont typeface="Arial"/>
              <a:buNone/>
              <a:defRPr b="0" baseline="0" i="0" sz="2800" u="none" cap="none" strike="noStrike">
                <a:solidFill>
                  <a:schemeClr val="dk1"/>
                </a:solidFill>
              </a:defRPr>
            </a:lvl5pPr>
            <a:lvl6pPr indent="0" marL="0" marR="0" rtl="0" algn="l">
              <a:spcBef>
                <a:spcPts val="0"/>
              </a:spcBef>
              <a:buClr>
                <a:schemeClr val="dk1"/>
              </a:buClr>
              <a:buFont typeface="Arial"/>
              <a:buNone/>
              <a:defRPr b="0" baseline="0" i="0" sz="2800" u="none" cap="none" strike="noStrike">
                <a:solidFill>
                  <a:schemeClr val="dk1"/>
                </a:solidFill>
              </a:defRPr>
            </a:lvl6pPr>
            <a:lvl7pPr indent="0" marL="0" marR="0" rtl="0" algn="l">
              <a:spcBef>
                <a:spcPts val="0"/>
              </a:spcBef>
              <a:buClr>
                <a:schemeClr val="dk1"/>
              </a:buClr>
              <a:buFont typeface="Arial"/>
              <a:buNone/>
              <a:defRPr b="0" baseline="0" i="0" sz="2800" u="none" cap="none" strike="noStrike">
                <a:solidFill>
                  <a:schemeClr val="dk1"/>
                </a:solidFill>
              </a:defRPr>
            </a:lvl7pPr>
            <a:lvl8pPr indent="0" marL="0" marR="0" rtl="0" algn="l">
              <a:spcBef>
                <a:spcPts val="0"/>
              </a:spcBef>
              <a:buClr>
                <a:schemeClr val="dk1"/>
              </a:buClr>
              <a:buFont typeface="Arial"/>
              <a:buNone/>
              <a:defRPr b="0" baseline="0" i="0" sz="2800" u="none" cap="none" strike="noStrike">
                <a:solidFill>
                  <a:schemeClr val="dk1"/>
                </a:solidFill>
              </a:defRPr>
            </a:lvl8pPr>
            <a:lvl9pPr indent="0" marL="0" marR="0" rtl="0" algn="l">
              <a:spcBef>
                <a:spcPts val="0"/>
              </a:spcBef>
              <a:buClr>
                <a:schemeClr val="dk1"/>
              </a:buClr>
              <a:buFont typeface="Arial"/>
              <a:buNone/>
              <a:defRPr b="0" baseline="0" i="0" sz="2800" u="none" cap="none" strike="noStrike">
                <a:solidFill>
                  <a:schemeClr val="dk1"/>
                </a:solidFill>
              </a:defRPr>
            </a:lvl9pPr>
          </a:lstStyle>
          <a:p/>
        </p:txBody>
      </p:sp>
      <p:sp>
        <p:nvSpPr>
          <p:cNvPr id="6" name="Shape 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marL="0" marR="0" rtl="0" algn="l">
              <a:lnSpc>
                <a:spcPct val="115000"/>
              </a:lnSpc>
              <a:spcBef>
                <a:spcPts val="0"/>
              </a:spcBef>
              <a:spcAft>
                <a:spcPts val="1600"/>
              </a:spcAft>
              <a:buClr>
                <a:schemeClr val="lt2"/>
              </a:buClr>
              <a:buFont typeface="Arial"/>
              <a:buNone/>
              <a:defRPr b="0" baseline="0" i="0" sz="1800" u="none" cap="none" strike="noStrike">
                <a:solidFill>
                  <a:schemeClr val="lt2"/>
                </a:solidFill>
                <a:latin typeface="Arial"/>
                <a:ea typeface="Arial"/>
                <a:cs typeface="Arial"/>
                <a:sym typeface="Arial"/>
                <a:rtl val="0"/>
              </a:defRPr>
            </a:lvl1pPr>
            <a:lvl2pPr indent="0" marL="0" marR="0" rtl="0" algn="l">
              <a:lnSpc>
                <a:spcPct val="115000"/>
              </a:lnSpc>
              <a:spcBef>
                <a:spcPts val="0"/>
              </a:spcBef>
              <a:spcAft>
                <a:spcPts val="1600"/>
              </a:spcAft>
              <a:buClr>
                <a:schemeClr val="lt2"/>
              </a:buClr>
              <a:buFont typeface="Arial"/>
              <a:buNone/>
              <a:defRPr b="0" baseline="0" i="0" sz="1400" u="none" cap="none" strike="noStrike">
                <a:solidFill>
                  <a:schemeClr val="lt2"/>
                </a:solidFill>
                <a:latin typeface="Arial"/>
                <a:ea typeface="Arial"/>
                <a:cs typeface="Arial"/>
                <a:sym typeface="Arial"/>
                <a:rtl val="0"/>
              </a:defRPr>
            </a:lvl2pPr>
            <a:lvl3pPr indent="0" marL="0" marR="0" rtl="0" algn="l">
              <a:lnSpc>
                <a:spcPct val="115000"/>
              </a:lnSpc>
              <a:spcBef>
                <a:spcPts val="0"/>
              </a:spcBef>
              <a:spcAft>
                <a:spcPts val="1600"/>
              </a:spcAft>
              <a:buClr>
                <a:schemeClr val="lt2"/>
              </a:buClr>
              <a:buFont typeface="Arial"/>
              <a:buNone/>
              <a:defRPr b="0" baseline="0" i="0" sz="1400" u="none" cap="none" strike="noStrike">
                <a:solidFill>
                  <a:schemeClr val="lt2"/>
                </a:solidFill>
                <a:latin typeface="Arial"/>
                <a:ea typeface="Arial"/>
                <a:cs typeface="Arial"/>
                <a:sym typeface="Arial"/>
                <a:rtl val="0"/>
              </a:defRPr>
            </a:lvl3pPr>
            <a:lvl4pPr indent="0" marL="0" marR="0" rtl="0" algn="l">
              <a:lnSpc>
                <a:spcPct val="115000"/>
              </a:lnSpc>
              <a:spcBef>
                <a:spcPts val="0"/>
              </a:spcBef>
              <a:spcAft>
                <a:spcPts val="1600"/>
              </a:spcAft>
              <a:buClr>
                <a:schemeClr val="lt2"/>
              </a:buClr>
              <a:buFont typeface="Arial"/>
              <a:buNone/>
              <a:defRPr b="0" baseline="0" i="0" sz="1400" u="none" cap="none" strike="noStrike">
                <a:solidFill>
                  <a:schemeClr val="lt2"/>
                </a:solidFill>
                <a:latin typeface="Arial"/>
                <a:ea typeface="Arial"/>
                <a:cs typeface="Arial"/>
                <a:sym typeface="Arial"/>
                <a:rtl val="0"/>
              </a:defRPr>
            </a:lvl4pPr>
            <a:lvl5pPr indent="0" marL="0" marR="0" rtl="0" algn="l">
              <a:lnSpc>
                <a:spcPct val="115000"/>
              </a:lnSpc>
              <a:spcBef>
                <a:spcPts val="0"/>
              </a:spcBef>
              <a:spcAft>
                <a:spcPts val="1600"/>
              </a:spcAft>
              <a:buClr>
                <a:schemeClr val="lt2"/>
              </a:buClr>
              <a:buFont typeface="Arial"/>
              <a:buNone/>
              <a:defRPr b="0" baseline="0" i="0" sz="1400" u="none" cap="none" strike="noStrike">
                <a:solidFill>
                  <a:schemeClr val="lt2"/>
                </a:solidFill>
                <a:latin typeface="Arial"/>
                <a:ea typeface="Arial"/>
                <a:cs typeface="Arial"/>
                <a:sym typeface="Arial"/>
                <a:rtl val="0"/>
              </a:defRPr>
            </a:lvl5pPr>
            <a:lvl6pPr indent="0" marL="0" marR="0" rtl="0" algn="l">
              <a:lnSpc>
                <a:spcPct val="115000"/>
              </a:lnSpc>
              <a:spcBef>
                <a:spcPts val="0"/>
              </a:spcBef>
              <a:spcAft>
                <a:spcPts val="1600"/>
              </a:spcAft>
              <a:buClr>
                <a:schemeClr val="lt2"/>
              </a:buClr>
              <a:buFont typeface="Arial"/>
              <a:buNone/>
              <a:defRPr b="0" baseline="0" i="0" sz="1400" u="none" cap="none" strike="noStrike">
                <a:solidFill>
                  <a:schemeClr val="lt2"/>
                </a:solidFill>
                <a:latin typeface="Arial"/>
                <a:ea typeface="Arial"/>
                <a:cs typeface="Arial"/>
                <a:sym typeface="Arial"/>
                <a:rtl val="0"/>
              </a:defRPr>
            </a:lvl6pPr>
            <a:lvl7pPr indent="0" marL="0" marR="0" rtl="0" algn="l">
              <a:lnSpc>
                <a:spcPct val="115000"/>
              </a:lnSpc>
              <a:spcBef>
                <a:spcPts val="0"/>
              </a:spcBef>
              <a:spcAft>
                <a:spcPts val="1600"/>
              </a:spcAft>
              <a:buClr>
                <a:schemeClr val="lt2"/>
              </a:buClr>
              <a:buFont typeface="Arial"/>
              <a:buNone/>
              <a:defRPr b="0" baseline="0" i="0" sz="1400" u="none" cap="none" strike="noStrike">
                <a:solidFill>
                  <a:schemeClr val="lt2"/>
                </a:solidFill>
                <a:latin typeface="Arial"/>
                <a:ea typeface="Arial"/>
                <a:cs typeface="Arial"/>
                <a:sym typeface="Arial"/>
                <a:rtl val="0"/>
              </a:defRPr>
            </a:lvl7pPr>
            <a:lvl8pPr indent="0" marL="0" marR="0" rtl="0" algn="l">
              <a:lnSpc>
                <a:spcPct val="115000"/>
              </a:lnSpc>
              <a:spcBef>
                <a:spcPts val="0"/>
              </a:spcBef>
              <a:spcAft>
                <a:spcPts val="1600"/>
              </a:spcAft>
              <a:buClr>
                <a:schemeClr val="lt2"/>
              </a:buClr>
              <a:buFont typeface="Arial"/>
              <a:buNone/>
              <a:defRPr b="0" baseline="0" i="0" sz="1400" u="none" cap="none" strike="noStrike">
                <a:solidFill>
                  <a:schemeClr val="lt2"/>
                </a:solidFill>
                <a:latin typeface="Arial"/>
                <a:ea typeface="Arial"/>
                <a:cs typeface="Arial"/>
                <a:sym typeface="Arial"/>
                <a:rtl val="0"/>
              </a:defRPr>
            </a:lvl8pPr>
            <a:lvl9pPr indent="0" marL="0" marR="0" rtl="0" algn="l">
              <a:lnSpc>
                <a:spcPct val="115000"/>
              </a:lnSpc>
              <a:spcBef>
                <a:spcPts val="0"/>
              </a:spcBef>
              <a:spcAft>
                <a:spcPts val="1600"/>
              </a:spcAft>
              <a:buClr>
                <a:schemeClr val="lt2"/>
              </a:buClr>
              <a:buFont typeface="Arial"/>
              <a:buNone/>
              <a:defRPr b="0" baseline="0" i="0" sz="1400" u="none" cap="none" strike="noStrike">
                <a:solidFill>
                  <a:schemeClr val="lt2"/>
                </a:solidFill>
                <a:latin typeface="Arial"/>
                <a:ea typeface="Arial"/>
                <a:cs typeface="Arial"/>
                <a:sym typeface="Arial"/>
                <a:rtl val="0"/>
              </a:defRPr>
            </a:lvl9pPr>
          </a:lstStyle>
          <a:p/>
        </p:txBody>
      </p:sp>
      <p:sp>
        <p:nvSpPr>
          <p:cNvPr id="7" name="Shape 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lt2"/>
              </a:buClr>
              <a:buSzPct val="25000"/>
              <a:buFont typeface="Arial"/>
              <a:buNone/>
            </a:pPr>
            <a:fld id="{00000000-1234-1234-1234-123412341234}" type="slidenum">
              <a:rPr b="0" baseline="0" i="0" lang="en" sz="1000" u="none" cap="none" strike="noStrike">
                <a:solidFill>
                  <a:schemeClr val="lt2"/>
                </a:solidFill>
                <a:latin typeface="Arial"/>
                <a:ea typeface="Arial"/>
                <a:cs typeface="Arial"/>
                <a:sym typeface="Arial"/>
                <a:rtl val="0"/>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6.jpg"/><Relationship Id="rId4" Type="http://schemas.openxmlformats.org/officeDocument/2006/relationships/image" Target="../media/image0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x="0" y="0"/>
          <a:ext cx="0" cy="0"/>
          <a:chOff x="0" y="0"/>
          <a:chExt cx="0" cy="0"/>
        </a:xfrm>
      </p:grpSpPr>
      <p:sp>
        <p:nvSpPr>
          <p:cNvPr id="53" name="Shape 53"/>
          <p:cNvSpPr txBox="1"/>
          <p:nvPr>
            <p:ph type="ctrTitle"/>
          </p:nvPr>
        </p:nvSpPr>
        <p:spPr>
          <a:xfrm>
            <a:off x="311708" y="744575"/>
            <a:ext cx="8520599"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Courier New"/>
              <a:buNone/>
            </a:pPr>
            <a:r>
              <a:rPr b="0" baseline="0" i="0" lang="en" sz="5200" u="none" cap="none" strike="noStrike">
                <a:solidFill>
                  <a:schemeClr val="dk1"/>
                </a:solidFill>
                <a:latin typeface="Courier New"/>
                <a:ea typeface="Courier New"/>
                <a:cs typeface="Courier New"/>
                <a:sym typeface="Courier New"/>
                <a:rtl val="0"/>
              </a:rPr>
              <a:t>stack overflow</a:t>
            </a:r>
          </a:p>
        </p:txBody>
      </p:sp>
      <p:sp>
        <p:nvSpPr>
          <p:cNvPr id="54" name="Shape 54"/>
          <p:cNvSpPr txBox="1"/>
          <p:nvPr/>
        </p:nvSpPr>
        <p:spPr>
          <a:xfrm>
            <a:off x="1758950" y="2797175"/>
            <a:ext cx="6144900" cy="13754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Courier New"/>
              <a:buNone/>
            </a:pPr>
            <a:r>
              <a:rPr b="0" baseline="0" i="0" lang="en" sz="1400" u="none" cap="none" strike="noStrike">
                <a:solidFill>
                  <a:srgbClr val="FFFFFF"/>
                </a:solidFill>
                <a:latin typeface="Courier New"/>
                <a:ea typeface="Courier New"/>
                <a:cs typeface="Courier New"/>
                <a:sym typeface="Courier New"/>
                <a:rtl val="0"/>
              </a:rPr>
              <a:t>app developed by:</a:t>
            </a:r>
          </a:p>
          <a:p>
            <a:pPr indent="0" lvl="0" marL="0" marR="0" rtl="0" algn="l">
              <a:lnSpc>
                <a:spcPct val="100000"/>
              </a:lnSpc>
              <a:spcBef>
                <a:spcPts val="0"/>
              </a:spcBef>
              <a:spcAft>
                <a:spcPts val="0"/>
              </a:spcAft>
              <a:buClr>
                <a:srgbClr val="FFFFFF"/>
              </a:buClr>
              <a:buSzPct val="25000"/>
              <a:buFont typeface="Courier New"/>
              <a:buNone/>
            </a:pPr>
            <a:r>
              <a:rPr b="0" baseline="0" i="0" lang="en" sz="1400" u="none" cap="none" strike="noStrike">
                <a:solidFill>
                  <a:srgbClr val="FFFFFF"/>
                </a:solidFill>
                <a:latin typeface="Courier New"/>
                <a:ea typeface="Courier New"/>
                <a:cs typeface="Courier New"/>
                <a:sym typeface="Courier New"/>
                <a:rtl val="0"/>
              </a:rPr>
              <a:t>Aly Myszewski, Kaitlin Walsh, Grace Ware &amp; Jenna Zhu</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pic>
        <p:nvPicPr>
          <p:cNvPr id="117" name="Shape 117"/>
          <p:cNvPicPr preferRelativeResize="0"/>
          <p:nvPr/>
        </p:nvPicPr>
        <p:blipFill rotWithShape="1">
          <a:blip r:embed="rId3">
            <a:alphaModFix/>
          </a:blip>
          <a:srcRect b="0" l="0" r="0" t="0"/>
          <a:stretch/>
        </p:blipFill>
        <p:spPr>
          <a:xfrm>
            <a:off x="1217724" y="712250"/>
            <a:ext cx="3584049" cy="4351275"/>
          </a:xfrm>
          <a:prstGeom prst="rect">
            <a:avLst/>
          </a:prstGeom>
          <a:noFill/>
          <a:ln>
            <a:noFill/>
          </a:ln>
        </p:spPr>
      </p:pic>
      <p:sp>
        <p:nvSpPr>
          <p:cNvPr id="118" name="Shape 118"/>
          <p:cNvSpPr/>
          <p:nvPr/>
        </p:nvSpPr>
        <p:spPr>
          <a:xfrm rot="1337276">
            <a:off x="4277033" y="171797"/>
            <a:ext cx="2676783" cy="1730705"/>
          </a:xfrm>
          <a:prstGeom prst="cloudCallout">
            <a:avLst>
              <a:gd fmla="val -20833" name="adj1"/>
              <a:gd fmla="val 625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baseline="0" i="0" sz="1400" u="none" cap="none" strike="noStrike">
              <a:solidFill>
                <a:srgbClr val="000000"/>
              </a:solidFill>
              <a:latin typeface="Arial"/>
              <a:ea typeface="Arial"/>
              <a:cs typeface="Arial"/>
              <a:sym typeface="Arial"/>
              <a:rtl val="0"/>
            </a:endParaRPr>
          </a:p>
        </p:txBody>
      </p:sp>
      <p:sp>
        <p:nvSpPr>
          <p:cNvPr id="119" name="Shape 119"/>
          <p:cNvSpPr txBox="1"/>
          <p:nvPr/>
        </p:nvSpPr>
        <p:spPr>
          <a:xfrm rot="952941">
            <a:off x="4706002" y="701125"/>
            <a:ext cx="2509289" cy="90204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baseline="0" i="0" lang="en" sz="1400" u="none" cap="none" strike="noStrike">
                <a:solidFill>
                  <a:srgbClr val="000000"/>
                </a:solidFill>
                <a:latin typeface="Arial"/>
                <a:ea typeface="Arial"/>
                <a:cs typeface="Arial"/>
                <a:sym typeface="Arial"/>
                <a:rtl val="0"/>
              </a:rPr>
              <a:t>MAN, I CAN’T STOP PLAYING STACK OVERFLOW!</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title"/>
          </p:nvPr>
        </p:nvSpPr>
        <p:spPr>
          <a:xfrm>
            <a:off x="311700" y="248050"/>
            <a:ext cx="8520599" cy="769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Courier New"/>
              <a:buNone/>
            </a:pPr>
            <a:r>
              <a:rPr b="0" baseline="0" i="0" lang="en" sz="4000" u="none" cap="none" strike="noStrike">
                <a:solidFill>
                  <a:schemeClr val="dk1"/>
                </a:solidFill>
                <a:latin typeface="Courier New"/>
                <a:ea typeface="Courier New"/>
                <a:cs typeface="Courier New"/>
                <a:sym typeface="Courier New"/>
                <a:rtl val="0"/>
              </a:rPr>
              <a:t>overview</a:t>
            </a:r>
          </a:p>
        </p:txBody>
      </p:sp>
      <p:sp>
        <p:nvSpPr>
          <p:cNvPr id="60" name="Shape 60"/>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1600"/>
              </a:spcAft>
              <a:buClr>
                <a:schemeClr val="lt2"/>
              </a:buClr>
              <a:buSzPct val="25000"/>
              <a:buFont typeface="Cambria"/>
              <a:buNone/>
            </a:pPr>
            <a:r>
              <a:rPr b="0" baseline="0" i="0" lang="en" sz="1800" u="none" cap="none" strike="noStrike">
                <a:solidFill>
                  <a:srgbClr val="F3F3F3"/>
                </a:solidFill>
                <a:latin typeface="Cambria"/>
                <a:ea typeface="Cambria"/>
                <a:cs typeface="Cambria"/>
                <a:sym typeface="Cambria"/>
                <a:rtl val="0"/>
              </a:rPr>
              <a:t>Stack Overflow is the exciting game where players can feel the satisfaction of making their favorite professor, Douglas Densmore, stressfully navigate through (seemingly) endless files all </a:t>
            </a:r>
            <a:r>
              <a:rPr lang="en">
                <a:solidFill>
                  <a:srgbClr val="F3F3F3"/>
                </a:solidFill>
                <a:latin typeface="Cambria"/>
                <a:ea typeface="Cambria"/>
                <a:cs typeface="Cambria"/>
                <a:sym typeface="Cambria"/>
                <a:rtl val="0"/>
              </a:rPr>
              <a:t>while avoiding the </a:t>
            </a:r>
            <a:r>
              <a:rPr b="0" baseline="0" i="0" lang="en" sz="1800" u="none" cap="none" strike="noStrike">
                <a:solidFill>
                  <a:srgbClr val="F3F3F3"/>
                </a:solidFill>
                <a:latin typeface="Cambria"/>
                <a:ea typeface="Cambria"/>
                <a:cs typeface="Cambria"/>
                <a:sym typeface="Cambria"/>
                <a:rtl val="0"/>
              </a:rPr>
              <a:t>errors that cause you to fail and lose the game. The inspiration behind the game is to give students an opportunity to take their frustrations virtual and create an alternate universe where the student holds the entire fate of the Professor in their hands! </a:t>
            </a:r>
          </a:p>
        </p:txBody>
      </p:sp>
      <p:pic>
        <p:nvPicPr>
          <p:cNvPr id="61" name="Shape 61"/>
          <p:cNvPicPr preferRelativeResize="0"/>
          <p:nvPr/>
        </p:nvPicPr>
        <p:blipFill rotWithShape="1">
          <a:blip r:embed="rId3">
            <a:alphaModFix amt="38000"/>
          </a:blip>
          <a:srcRect b="0" l="0" r="0" t="0"/>
          <a:stretch/>
        </p:blipFill>
        <p:spPr>
          <a:xfrm rot="-1">
            <a:off x="2938770" y="1017548"/>
            <a:ext cx="6820732" cy="4185453"/>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311700" y="281875"/>
            <a:ext cx="8520599" cy="7358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Courier New"/>
              <a:buNone/>
            </a:pPr>
            <a:r>
              <a:rPr b="0" baseline="0" i="0" lang="en" sz="4000" u="none" cap="none" strike="noStrike">
                <a:solidFill>
                  <a:schemeClr val="dk1"/>
                </a:solidFill>
                <a:latin typeface="Courier New"/>
                <a:ea typeface="Courier New"/>
                <a:cs typeface="Courier New"/>
                <a:sym typeface="Courier New"/>
                <a:rtl val="0"/>
              </a:rPr>
              <a:t>main game (menu) screen </a:t>
            </a:r>
          </a:p>
        </p:txBody>
      </p:sp>
      <p:sp>
        <p:nvSpPr>
          <p:cNvPr id="67" name="Shape 67"/>
          <p:cNvSpPr txBox="1"/>
          <p:nvPr/>
        </p:nvSpPr>
        <p:spPr>
          <a:xfrm>
            <a:off x="5484525" y="2357700"/>
            <a:ext cx="3158400" cy="4281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1600"/>
              </a:spcAft>
              <a:buClr>
                <a:srgbClr val="F3F3F3"/>
              </a:buClr>
              <a:buSzPct val="25000"/>
              <a:buFont typeface="Cambria"/>
              <a:buNone/>
            </a:pPr>
            <a:r>
              <a:rPr b="0" baseline="0" i="0" lang="en" sz="1800" u="none" cap="none" strike="noStrike">
                <a:solidFill>
                  <a:srgbClr val="F3F3F3"/>
                </a:solidFill>
                <a:latin typeface="Cambria"/>
                <a:ea typeface="Cambria"/>
                <a:cs typeface="Cambria"/>
                <a:sym typeface="Cambria"/>
                <a:rtl val="0"/>
              </a:rPr>
              <a:t>Instructions: takes you </a:t>
            </a:r>
            <a:r>
              <a:rPr lang="en" sz="1800">
                <a:solidFill>
                  <a:srgbClr val="F3F3F3"/>
                </a:solidFill>
                <a:latin typeface="Cambria"/>
                <a:ea typeface="Cambria"/>
                <a:cs typeface="Cambria"/>
                <a:sym typeface="Cambria"/>
                <a:rtl val="0"/>
              </a:rPr>
              <a:t>to the instructions page where it explains how to play the game</a:t>
            </a:r>
          </a:p>
        </p:txBody>
      </p:sp>
      <p:sp>
        <p:nvSpPr>
          <p:cNvPr id="68" name="Shape 68"/>
          <p:cNvSpPr txBox="1"/>
          <p:nvPr/>
        </p:nvSpPr>
        <p:spPr>
          <a:xfrm>
            <a:off x="4289475" y="1441375"/>
            <a:ext cx="3351600" cy="11225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1600"/>
              </a:spcAft>
              <a:buClr>
                <a:srgbClr val="F3F3F3"/>
              </a:buClr>
              <a:buSzPct val="25000"/>
              <a:buFont typeface="Cambria"/>
              <a:buNone/>
            </a:pPr>
            <a:r>
              <a:rPr b="0" baseline="0" i="0" lang="en" sz="1800" u="none" cap="none" strike="noStrike">
                <a:solidFill>
                  <a:srgbClr val="F3F3F3"/>
                </a:solidFill>
                <a:latin typeface="Cambria"/>
                <a:ea typeface="Cambria"/>
                <a:cs typeface="Cambria"/>
                <a:sym typeface="Cambria"/>
                <a:rtl val="0"/>
              </a:rPr>
              <a:t>Play Game: takes you to the game </a:t>
            </a:r>
          </a:p>
        </p:txBody>
      </p:sp>
      <p:sp>
        <p:nvSpPr>
          <p:cNvPr id="69" name="Shape 69"/>
          <p:cNvSpPr txBox="1"/>
          <p:nvPr/>
        </p:nvSpPr>
        <p:spPr>
          <a:xfrm>
            <a:off x="5416100" y="3942050"/>
            <a:ext cx="3065400" cy="1031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1600"/>
              </a:spcAft>
              <a:buClr>
                <a:srgbClr val="F3F3F3"/>
              </a:buClr>
              <a:buSzPct val="25000"/>
              <a:buFont typeface="Cambria"/>
              <a:buNone/>
            </a:pPr>
            <a:r>
              <a:rPr b="0" baseline="0" i="0" lang="en" sz="1800" u="none" cap="none" strike="noStrike">
                <a:solidFill>
                  <a:srgbClr val="F3F3F3"/>
                </a:solidFill>
                <a:latin typeface="Cambria"/>
                <a:ea typeface="Cambria"/>
                <a:cs typeface="Cambria"/>
                <a:sym typeface="Cambria"/>
                <a:rtl val="0"/>
              </a:rPr>
              <a:t>About: about the</a:t>
            </a:r>
            <a:r>
              <a:rPr lang="en" sz="1800">
                <a:solidFill>
                  <a:srgbClr val="F3F3F3"/>
                </a:solidFill>
                <a:latin typeface="Cambria"/>
                <a:ea typeface="Cambria"/>
                <a:cs typeface="Cambria"/>
                <a:sym typeface="Cambria"/>
                <a:rtl val="0"/>
              </a:rPr>
              <a:t> developers, credits</a:t>
            </a:r>
          </a:p>
        </p:txBody>
      </p:sp>
      <p:cxnSp>
        <p:nvCxnSpPr>
          <p:cNvPr id="70" name="Shape 70"/>
          <p:cNvCxnSpPr/>
          <p:nvPr/>
        </p:nvCxnSpPr>
        <p:spPr>
          <a:xfrm flipH="1">
            <a:off x="3885137" y="4434125"/>
            <a:ext cx="1342200" cy="110099"/>
          </a:xfrm>
          <a:prstGeom prst="straightConnector1">
            <a:avLst/>
          </a:prstGeom>
          <a:noFill/>
          <a:ln cap="flat" cmpd="sng" w="9525">
            <a:solidFill>
              <a:srgbClr val="FFFFFF"/>
            </a:solidFill>
            <a:prstDash val="solid"/>
            <a:round/>
            <a:headEnd len="lg" w="lg" type="none"/>
            <a:tailEnd len="lg" w="lg" type="triangle"/>
          </a:ln>
        </p:spPr>
      </p:cxnSp>
      <p:cxnSp>
        <p:nvCxnSpPr>
          <p:cNvPr id="71" name="Shape 71"/>
          <p:cNvCxnSpPr/>
          <p:nvPr/>
        </p:nvCxnSpPr>
        <p:spPr>
          <a:xfrm flipH="1">
            <a:off x="3925249" y="3408250"/>
            <a:ext cx="1979700" cy="259499"/>
          </a:xfrm>
          <a:prstGeom prst="straightConnector1">
            <a:avLst/>
          </a:prstGeom>
          <a:noFill/>
          <a:ln cap="flat" cmpd="sng" w="9525">
            <a:solidFill>
              <a:srgbClr val="FFFFFF"/>
            </a:solidFill>
            <a:prstDash val="solid"/>
            <a:round/>
            <a:headEnd len="lg" w="lg" type="none"/>
            <a:tailEnd len="lg" w="lg" type="triangle"/>
          </a:ln>
        </p:spPr>
      </p:cxnSp>
      <p:cxnSp>
        <p:nvCxnSpPr>
          <p:cNvPr id="72" name="Shape 72"/>
          <p:cNvCxnSpPr/>
          <p:nvPr/>
        </p:nvCxnSpPr>
        <p:spPr>
          <a:xfrm flipH="1">
            <a:off x="3755299" y="2163325"/>
            <a:ext cx="993600" cy="693000"/>
          </a:xfrm>
          <a:prstGeom prst="straightConnector1">
            <a:avLst/>
          </a:prstGeom>
          <a:noFill/>
          <a:ln cap="flat" cmpd="sng" w="9525">
            <a:solidFill>
              <a:srgbClr val="FFFFFF"/>
            </a:solidFill>
            <a:prstDash val="solid"/>
            <a:round/>
            <a:headEnd len="lg" w="lg" type="none"/>
            <a:tailEnd len="lg" w="lg" type="triangle"/>
          </a:ln>
        </p:spPr>
      </p:cxnSp>
      <p:pic>
        <p:nvPicPr>
          <p:cNvPr id="73" name="Shape 73"/>
          <p:cNvPicPr preferRelativeResize="0"/>
          <p:nvPr/>
        </p:nvPicPr>
        <p:blipFill>
          <a:blip r:embed="rId3">
            <a:alphaModFix/>
          </a:blip>
          <a:stretch>
            <a:fillRect/>
          </a:stretch>
        </p:blipFill>
        <p:spPr>
          <a:xfrm>
            <a:off x="1293899" y="1017775"/>
            <a:ext cx="2291983" cy="3955674"/>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201300" y="463450"/>
            <a:ext cx="8520599" cy="572699"/>
          </a:xfrm>
          <a:prstGeom prst="rect">
            <a:avLst/>
          </a:prstGeom>
        </p:spPr>
        <p:txBody>
          <a:bodyPr anchorCtr="0" anchor="t" bIns="91425" lIns="91425" rIns="91425" tIns="91425">
            <a:noAutofit/>
          </a:bodyPr>
          <a:lstStyle/>
          <a:p>
            <a:pPr rtl="0">
              <a:spcBef>
                <a:spcPts val="0"/>
              </a:spcBef>
              <a:buNone/>
            </a:pPr>
            <a:r>
              <a:rPr lang="en">
                <a:latin typeface="Courier New"/>
                <a:ea typeface="Courier New"/>
                <a:cs typeface="Courier New"/>
                <a:sym typeface="Courier New"/>
              </a:rPr>
              <a:t>main screen</a:t>
            </a:r>
          </a:p>
          <a:p>
            <a:pPr>
              <a:spcBef>
                <a:spcPts val="0"/>
              </a:spcBef>
              <a:buNone/>
            </a:pPr>
            <a:r>
              <a:rPr lang="en">
                <a:latin typeface="Courier New"/>
                <a:ea typeface="Courier New"/>
                <a:cs typeface="Courier New"/>
                <a:sym typeface="Courier New"/>
              </a:rPr>
              <a:t>(Stack Overflow 2.0)</a:t>
            </a:r>
          </a:p>
        </p:txBody>
      </p:sp>
      <p:pic>
        <p:nvPicPr>
          <p:cNvPr id="79" name="Shape 79"/>
          <p:cNvPicPr preferRelativeResize="0"/>
          <p:nvPr/>
        </p:nvPicPr>
        <p:blipFill>
          <a:blip r:embed="rId3">
            <a:alphaModFix/>
          </a:blip>
          <a:stretch>
            <a:fillRect/>
          </a:stretch>
        </p:blipFill>
        <p:spPr>
          <a:xfrm>
            <a:off x="5543875" y="287650"/>
            <a:ext cx="2700474" cy="4568198"/>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270600"/>
            <a:ext cx="8520599" cy="679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Courier New"/>
              <a:buNone/>
            </a:pPr>
            <a:r>
              <a:rPr b="0" baseline="0" i="0" lang="en" sz="4000" u="none" cap="none" strike="noStrike">
                <a:solidFill>
                  <a:schemeClr val="dk1"/>
                </a:solidFill>
                <a:latin typeface="Courier New"/>
                <a:ea typeface="Courier New"/>
                <a:cs typeface="Courier New"/>
                <a:sym typeface="Courier New"/>
                <a:rtl val="0"/>
              </a:rPr>
              <a:t>instructions </a:t>
            </a:r>
          </a:p>
        </p:txBody>
      </p:sp>
      <p:pic>
        <p:nvPicPr>
          <p:cNvPr id="85" name="Shape 85"/>
          <p:cNvPicPr preferRelativeResize="0"/>
          <p:nvPr/>
        </p:nvPicPr>
        <p:blipFill>
          <a:blip r:embed="rId3">
            <a:alphaModFix/>
          </a:blip>
          <a:stretch>
            <a:fillRect/>
          </a:stretch>
        </p:blipFill>
        <p:spPr>
          <a:xfrm>
            <a:off x="5183475" y="270600"/>
            <a:ext cx="2619449" cy="46750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270600"/>
            <a:ext cx="8520599" cy="746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Courier New"/>
              <a:buNone/>
            </a:pPr>
            <a:r>
              <a:rPr b="0" baseline="0" i="0" lang="en" sz="4000" u="none" cap="none" strike="noStrike">
                <a:solidFill>
                  <a:schemeClr val="dk1"/>
                </a:solidFill>
                <a:latin typeface="Courier New"/>
                <a:ea typeface="Courier New"/>
                <a:cs typeface="Courier New"/>
                <a:sym typeface="Courier New"/>
                <a:rtl val="0"/>
              </a:rPr>
              <a:t>about </a:t>
            </a:r>
          </a:p>
        </p:txBody>
      </p:sp>
      <p:pic>
        <p:nvPicPr>
          <p:cNvPr id="91" name="Shape 91"/>
          <p:cNvPicPr preferRelativeResize="0"/>
          <p:nvPr/>
        </p:nvPicPr>
        <p:blipFill>
          <a:blip r:embed="rId3">
            <a:alphaModFix/>
          </a:blip>
          <a:stretch>
            <a:fillRect/>
          </a:stretch>
        </p:blipFill>
        <p:spPr>
          <a:xfrm>
            <a:off x="3629400" y="167275"/>
            <a:ext cx="2674999" cy="4808951"/>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311700" y="135300"/>
            <a:ext cx="8520599" cy="8822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Courier New"/>
              <a:buNone/>
            </a:pPr>
            <a:r>
              <a:rPr b="0" baseline="0" i="0" lang="en" sz="4000" u="none" cap="none" strike="noStrike">
                <a:solidFill>
                  <a:schemeClr val="dk1"/>
                </a:solidFill>
                <a:latin typeface="Courier New"/>
                <a:ea typeface="Courier New"/>
                <a:cs typeface="Courier New"/>
                <a:sym typeface="Courier New"/>
                <a:rtl val="0"/>
              </a:rPr>
              <a:t>playing the game </a:t>
            </a:r>
          </a:p>
        </p:txBody>
      </p:sp>
      <p:pic>
        <p:nvPicPr>
          <p:cNvPr id="97" name="Shape 97"/>
          <p:cNvPicPr preferRelativeResize="0"/>
          <p:nvPr/>
        </p:nvPicPr>
        <p:blipFill>
          <a:blip r:embed="rId3">
            <a:alphaModFix/>
          </a:blip>
          <a:stretch>
            <a:fillRect/>
          </a:stretch>
        </p:blipFill>
        <p:spPr>
          <a:xfrm>
            <a:off x="5944249" y="653300"/>
            <a:ext cx="2346499" cy="3997949"/>
          </a:xfrm>
          <a:prstGeom prst="rect">
            <a:avLst/>
          </a:prstGeom>
          <a:noFill/>
          <a:ln>
            <a:noFill/>
          </a:ln>
        </p:spPr>
      </p:pic>
      <p:sp>
        <p:nvSpPr>
          <p:cNvPr id="98" name="Shape 98"/>
          <p:cNvSpPr txBox="1"/>
          <p:nvPr/>
        </p:nvSpPr>
        <p:spPr>
          <a:xfrm>
            <a:off x="864925" y="1463000"/>
            <a:ext cx="4278600" cy="1067400"/>
          </a:xfrm>
          <a:prstGeom prst="rect">
            <a:avLst/>
          </a:prstGeom>
          <a:noFill/>
          <a:ln>
            <a:noFill/>
          </a:ln>
        </p:spPr>
        <p:txBody>
          <a:bodyPr anchorCtr="0" anchor="t" bIns="91425" lIns="91425" rIns="91425" tIns="91425">
            <a:noAutofit/>
          </a:bodyPr>
          <a:lstStyle/>
          <a:p>
            <a:pPr>
              <a:spcBef>
                <a:spcPts val="0"/>
              </a:spcBef>
              <a:buNone/>
            </a:pPr>
            <a:r>
              <a:rPr lang="en">
                <a:solidFill>
                  <a:srgbClr val="F3F3F3"/>
                </a:solidFill>
              </a:rPr>
              <a:t>The error moves back and forth at random x-values as it moves down, once it hits the height of densmore it pops back up to the original height where it was spawned. </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latin typeface="Courier New"/>
                <a:ea typeface="Courier New"/>
                <a:cs typeface="Courier New"/>
                <a:sym typeface="Courier New"/>
              </a:rPr>
              <a:t>playing the game (Stack Overflow 2.0)</a:t>
            </a:r>
          </a:p>
        </p:txBody>
      </p:sp>
      <p:pic>
        <p:nvPicPr>
          <p:cNvPr id="104" name="Shape 104"/>
          <p:cNvPicPr preferRelativeResize="0"/>
          <p:nvPr/>
        </p:nvPicPr>
        <p:blipFill>
          <a:blip r:embed="rId3">
            <a:alphaModFix/>
          </a:blip>
          <a:stretch>
            <a:fillRect/>
          </a:stretch>
        </p:blipFill>
        <p:spPr>
          <a:xfrm>
            <a:off x="4623250" y="1137349"/>
            <a:ext cx="2890747" cy="3854329"/>
          </a:xfrm>
          <a:prstGeom prst="rect">
            <a:avLst/>
          </a:prstGeom>
          <a:noFill/>
          <a:ln>
            <a:noFill/>
          </a:ln>
        </p:spPr>
      </p:pic>
      <p:pic>
        <p:nvPicPr>
          <p:cNvPr id="105" name="Shape 105"/>
          <p:cNvPicPr preferRelativeResize="0"/>
          <p:nvPr/>
        </p:nvPicPr>
        <p:blipFill>
          <a:blip r:embed="rId4">
            <a:alphaModFix/>
          </a:blip>
          <a:stretch>
            <a:fillRect/>
          </a:stretch>
        </p:blipFill>
        <p:spPr>
          <a:xfrm>
            <a:off x="1108399" y="1095963"/>
            <a:ext cx="2890747" cy="3854309"/>
          </a:xfrm>
          <a:prstGeom prst="rect">
            <a:avLst/>
          </a:prstGeom>
          <a:noFill/>
          <a:ln>
            <a:noFill/>
          </a:ln>
        </p:spPr>
      </p:pic>
      <p:sp>
        <p:nvSpPr>
          <p:cNvPr id="106" name="Shape 106"/>
          <p:cNvSpPr txBox="1"/>
          <p:nvPr/>
        </p:nvSpPr>
        <p:spPr>
          <a:xfrm>
            <a:off x="7688825" y="1987475"/>
            <a:ext cx="1455300" cy="2373899"/>
          </a:xfrm>
          <a:prstGeom prst="rect">
            <a:avLst/>
          </a:prstGeom>
          <a:noFill/>
          <a:ln>
            <a:noFill/>
          </a:ln>
        </p:spPr>
        <p:txBody>
          <a:bodyPr anchorCtr="0" anchor="t" bIns="91425" lIns="91425" rIns="91425" tIns="91425">
            <a:noAutofit/>
          </a:bodyPr>
          <a:lstStyle/>
          <a:p>
            <a:pPr>
              <a:spcBef>
                <a:spcPts val="0"/>
              </a:spcBef>
              <a:buNone/>
            </a:pPr>
            <a:r>
              <a:rPr lang="en">
                <a:solidFill>
                  <a:srgbClr val="FFFFFF"/>
                </a:solidFill>
              </a:rPr>
              <a:t>Drag Densmore back and forth and avoid the errors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5024999" cy="572699"/>
          </a:xfrm>
          <a:prstGeom prst="rect">
            <a:avLst/>
          </a:prstGeom>
        </p:spPr>
        <p:txBody>
          <a:bodyPr anchorCtr="0" anchor="t" bIns="91425" lIns="91425" rIns="91425" tIns="91425">
            <a:noAutofit/>
          </a:bodyPr>
          <a:lstStyle/>
          <a:p>
            <a:pPr>
              <a:spcBef>
                <a:spcPts val="0"/>
              </a:spcBef>
              <a:buNone/>
            </a:pPr>
            <a:r>
              <a:rPr lang="en">
                <a:latin typeface="Courier New"/>
                <a:ea typeface="Courier New"/>
                <a:cs typeface="Courier New"/>
                <a:sym typeface="Courier New"/>
              </a:rPr>
              <a:t>end game (Stack Overflow 2.0)</a:t>
            </a:r>
          </a:p>
        </p:txBody>
      </p:sp>
      <p:pic>
        <p:nvPicPr>
          <p:cNvPr id="112" name="Shape 112"/>
          <p:cNvPicPr preferRelativeResize="0"/>
          <p:nvPr/>
        </p:nvPicPr>
        <p:blipFill>
          <a:blip r:embed="rId3">
            <a:alphaModFix/>
          </a:blip>
          <a:stretch>
            <a:fillRect/>
          </a:stretch>
        </p:blipFill>
        <p:spPr>
          <a:xfrm>
            <a:off x="4527025" y="445025"/>
            <a:ext cx="2530325" cy="4372576"/>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